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sldIdLst>
    <p:sldId id="268" r:id="rId2"/>
    <p:sldId id="271" r:id="rId3"/>
    <p:sldId id="272" r:id="rId4"/>
    <p:sldId id="273" r:id="rId5"/>
    <p:sldId id="274" r:id="rId6"/>
    <p:sldId id="275" r:id="rId7"/>
    <p:sldId id="276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iane Cardoso" initials="AC" lastIdx="1" clrIdx="0">
    <p:extLst>
      <p:ext uri="{19B8F6BF-5375-455C-9EA6-DF929625EA0E}">
        <p15:presenceInfo xmlns:p15="http://schemas.microsoft.com/office/powerpoint/2012/main" userId="8b61241cd5ad67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71B0"/>
    <a:srgbClr val="589B9E"/>
    <a:srgbClr val="D1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94" d="100"/>
          <a:sy n="94" d="100"/>
        </p:scale>
        <p:origin x="197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3D33D-FE7F-4535-97AC-D0A95B5B7F0A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8379B-01F4-4358-A532-2E88AD254F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1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5EB2A7-6BB1-4F72-9008-0B467B2C5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126811-6D78-457F-86C5-0EC12B547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763023-657E-4643-8ED7-3FF058B19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BAAE-CA05-4C02-95B5-CAB21A84E617}" type="datetime1">
              <a:rPr lang="pt-BR" smtClean="0"/>
              <a:t>04/09/2025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C41E7B-0874-4948-81F9-610C8EA4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2FCD9E-EE31-401E-B516-DCAEBF49E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514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D5B7E4-2396-4C30-9120-43F44435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6C18FD-31D6-47CD-9D83-715D23088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2D27E6-6B03-410C-9FAD-CE03CD471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DF533-7513-4816-8D0B-5FF84FD387B5}" type="datetime1">
              <a:rPr lang="pt-BR" smtClean="0"/>
              <a:t>04/09/2025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83C1EC-3A1B-4927-9F20-BBBB6497A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634FA9-4B16-44FA-B3CF-FA77D3ECB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0093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1D3E8-C6F9-42AE-99B3-5EDEAC8AE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0D8476-A642-4217-87FE-5D4C68C4E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8C6ED5-AB07-47EE-9D40-992107AC6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EC570-F337-4D03-AFBF-79ED94D44874}" type="datetime1">
              <a:rPr lang="pt-BR" smtClean="0"/>
              <a:t>04/09/2025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D88F9E-0341-45F1-944D-051A65306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C41CE9-4078-4710-B9EE-E2E5EB309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485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DD601A-C14A-4370-80D6-AA104BCB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FD1E50-3813-4C2B-8F57-CD788A77E8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1421F52-E9B5-4242-A087-7F4BA20DF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6283244-5FF5-4BA1-B15E-9A430134C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ACC6-3700-427B-8651-67D037F93868}" type="datetime1">
              <a:rPr lang="pt-BR" smtClean="0"/>
              <a:t>04/09/2025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D5F82A6-8C62-4BDD-A9A6-933AE0514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C4745D-D457-4C1C-9C3C-6CE0A47C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825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F6883-03A0-4C05-8031-17826028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0F0D69-28F1-4149-8DCD-433539526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255A716-2F86-4AE6-B103-72B2C290C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83662AE-96F0-4EE9-AE5B-184AB1AAA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60DB262-8D5A-4670-83CD-3E8D6CD632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22F9E93-E4D6-4994-BB6D-3F4A245BE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7E5A4-0926-44E8-A299-16AB9593AB09}" type="datetime1">
              <a:rPr lang="pt-BR" smtClean="0"/>
              <a:t>04/09/2025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D4DE287-33C9-483D-B694-375D9041C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185BB57-F866-4564-BB6F-73D77126E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05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27F212-D1AE-4839-817D-1442E8A5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D836924-BC46-4065-A7AA-B75C3C1B3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D0778-5779-4989-83AA-8F592C3EDD19}" type="datetime1">
              <a:rPr lang="pt-BR" smtClean="0"/>
              <a:t>04/09/2025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2990DA7-3758-4563-84C5-2BB508E6A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1436593-11BB-49AF-BDB7-985FFE787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62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FD0EDB4-40CF-4D2A-81D7-144BFF7AD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71DF-C3B5-4D8D-95B9-9466C37CA9B5}" type="datetime1">
              <a:rPr lang="pt-BR" smtClean="0"/>
              <a:t>04/09/2025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043CFD8-6835-4FB6-BCF4-CC7974EEA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518E2FA-180B-42FB-B86F-83C97C3A1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286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EEDAE3-9312-4E93-A6BB-812AB7F7A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8F9A13F-98FF-4686-AB8F-B30BA2D8B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AB4ED7E-A0CC-4585-A4FA-5202D74FCE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9CF723-C05D-4CCC-9EA6-CDD88F12B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FA69C-41DB-4FB6-A012-56F6304EAFEE}" type="datetime1">
              <a:rPr lang="pt-BR" smtClean="0"/>
              <a:t>04/09/2025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201D3B-B3F3-47CB-948C-E8B7CF525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1B65285-E7D5-40F4-9A3C-CE9F0E72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1138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555D28-000B-445E-B026-36D2B6E28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F98DC78-9DF4-4A2F-9F51-1861279DFD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E049C2-D391-4947-9408-B24A5ED12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F42957-FD23-4FD7-AE12-AEA2AB6E4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2CFFA-C5FD-405A-A513-1CAC138178B8}" type="datetime1">
              <a:rPr lang="pt-BR" smtClean="0"/>
              <a:t>04/09/2025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8A644B-ED5B-4DE2-B5B5-3AB803479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51C0A7-DE74-4646-84A3-E07F98871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6088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162C9C-B0B1-4961-AAD0-9D1E1FCA7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B0AF5D-F557-4C3C-8B43-D1A66839AB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4424E2-FB56-4185-835F-AAC9E160F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145B-C416-49AE-B31F-6F3F821E6BBA}" type="datetime1">
              <a:rPr lang="pt-BR" smtClean="0"/>
              <a:t>04/09/2025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D1F1AF-53A3-4FA4-B052-DB3FDFB84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3A2FEA-7EDD-4E92-B850-622601EC1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22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F8E3E8-11FA-432E-A8B8-E60F961225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C131E4-9214-455A-A60C-6A906A219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02544E-6BB6-40A0-9C5B-44006A9D1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3CD51-26AC-4208-B878-BFB11C264BCA}" type="datetime1">
              <a:rPr lang="pt-BR" smtClean="0"/>
              <a:t>04/09/2025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537BFD-9BEA-48D9-B410-596BCF4F9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F8BD8A-8ADA-4B54-B71C-D48590FEC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4024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770BB90-AB19-44AA-AD8E-2A18F58BE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2A51B20-BB4D-4EEA-93F8-82F46D9E0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65AB756-732F-4D77-9291-017896884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A4B85-1853-481D-9AF1-6869B15E389A}" type="datetime1">
              <a:rPr lang="pt-BR" smtClean="0"/>
              <a:t>04/09/2025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8EF07A-7D89-4C17-A660-1D5FB6A215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0EF8B0-248C-46A6-8521-5C41F74893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7CE39-181D-4FF4-8478-BCFDE43FB0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280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BB04F8A6-4653-4C47-A655-E9598D90D1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6" b="69763"/>
          <a:stretch/>
        </p:blipFill>
        <p:spPr>
          <a:xfrm rot="5400000">
            <a:off x="9807184" y="4471769"/>
            <a:ext cx="2483632" cy="2286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F3DF52C-25EE-4EEC-A965-350ADE08E4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77" r="39155"/>
          <a:stretch/>
        </p:blipFill>
        <p:spPr>
          <a:xfrm rot="10800000" flipH="1">
            <a:off x="0" y="-12575"/>
            <a:ext cx="2560874" cy="1774018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5D20489-E86C-E10A-7A07-B35EA885DB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3" t="776" r="20574" b="15429"/>
          <a:stretch/>
        </p:blipFill>
        <p:spPr>
          <a:xfrm>
            <a:off x="2349099" y="5760913"/>
            <a:ext cx="1084082" cy="966503"/>
          </a:xfrm>
          <a:prstGeom prst="rect">
            <a:avLst/>
          </a:prstGeom>
        </p:spPr>
      </p:pic>
      <p:pic>
        <p:nvPicPr>
          <p:cNvPr id="7" name="Imagem 6" descr="Logotipo, nome da empresa&#10;&#10;Descrição gerada automaticamente">
            <a:extLst>
              <a:ext uri="{FF2B5EF4-FFF2-40B4-BE49-F238E27FC236}">
                <a16:creationId xmlns:a16="http://schemas.microsoft.com/office/drawing/2014/main" id="{4BEA9936-16AA-4A4D-BA15-01D6F3F646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81"/>
          <a:stretch/>
        </p:blipFill>
        <p:spPr>
          <a:xfrm>
            <a:off x="3436840" y="6102893"/>
            <a:ext cx="1113321" cy="475139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53780DA-2E98-48BB-BD9C-A202E704A716}"/>
              </a:ext>
            </a:extLst>
          </p:cNvPr>
          <p:cNvGrpSpPr/>
          <p:nvPr/>
        </p:nvGrpSpPr>
        <p:grpSpPr>
          <a:xfrm>
            <a:off x="1345542" y="5648844"/>
            <a:ext cx="972306" cy="1187747"/>
            <a:chOff x="10611729" y="192893"/>
            <a:chExt cx="1378639" cy="2022821"/>
          </a:xfrm>
        </p:grpSpPr>
        <p:pic>
          <p:nvPicPr>
            <p:cNvPr id="5" name="Imagem 4" descr="Ícone&#10;&#10;Descrição gerada automaticamente">
              <a:extLst>
                <a:ext uri="{FF2B5EF4-FFF2-40B4-BE49-F238E27FC236}">
                  <a16:creationId xmlns:a16="http://schemas.microsoft.com/office/drawing/2014/main" id="{09E43E5B-1B64-438F-98F7-293EEE66A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729" y="192893"/>
              <a:ext cx="1191070" cy="159038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718A82F6-3A52-4FAC-82A3-B36A503E14CA}"/>
                </a:ext>
              </a:extLst>
            </p:cNvPr>
            <p:cNvSpPr txBox="1"/>
            <p:nvPr/>
          </p:nvSpPr>
          <p:spPr>
            <a:xfrm>
              <a:off x="10624792" y="1783276"/>
              <a:ext cx="1365576" cy="432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t-BR" sz="1050" b="1" spc="1000" dirty="0">
                <a:latin typeface="Swis721 Cn BT" panose="020B0506020202030204" pitchFamily="34" charset="0"/>
              </a:endParaRPr>
            </a:p>
          </p:txBody>
        </p:sp>
      </p:grp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92E679C2-46C8-43D9-801F-6078496ABEC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7514"/>
          <a:stretch/>
        </p:blipFill>
        <p:spPr>
          <a:xfrm>
            <a:off x="397945" y="5654351"/>
            <a:ext cx="721447" cy="107306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6CD22CF-5B43-4FD5-D80A-1B4E9D96A0D7}"/>
              </a:ext>
            </a:extLst>
          </p:cNvPr>
          <p:cNvSpPr txBox="1"/>
          <p:nvPr/>
        </p:nvSpPr>
        <p:spPr>
          <a:xfrm>
            <a:off x="0" y="2933764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Swis721 Cn BT" panose="020B0506020202030204" pitchFamily="34" charset="0"/>
              </a:rPr>
              <a:t>TÍTULO DO RESUMO</a:t>
            </a:r>
          </a:p>
          <a:p>
            <a:pPr algn="ctr"/>
            <a:endParaRPr lang="pt-BR" sz="1200" b="1" dirty="0">
              <a:solidFill>
                <a:srgbClr val="589B9E"/>
              </a:solidFill>
              <a:latin typeface="Swis721 Cn BT" panose="020B0506020202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6F6A62C-44AB-A4F4-6346-79A9DCAD47B0}"/>
              </a:ext>
            </a:extLst>
          </p:cNvPr>
          <p:cNvSpPr txBox="1"/>
          <p:nvPr/>
        </p:nvSpPr>
        <p:spPr>
          <a:xfrm>
            <a:off x="0" y="3740077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>
                <a:latin typeface="Swis721 Cn BT" panose="020B0506020202030204" pitchFamily="34" charset="0"/>
              </a:rPr>
              <a:t>Autores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2D710A4-3EA9-7D48-E1AF-AA89D98978B4}"/>
              </a:ext>
            </a:extLst>
          </p:cNvPr>
          <p:cNvSpPr txBox="1"/>
          <p:nvPr/>
        </p:nvSpPr>
        <p:spPr>
          <a:xfrm>
            <a:off x="0" y="6208700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>
                <a:latin typeface="Swis721 Cn BT" panose="020B0506020202030204" pitchFamily="34" charset="0"/>
              </a:rPr>
              <a:t>Recife, 2025.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9F1C5C1-B7DB-4AAB-848E-2384E2C9538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5" t="3917" r="49737" b="84653"/>
          <a:stretch/>
        </p:blipFill>
        <p:spPr>
          <a:xfrm>
            <a:off x="4148613" y="124381"/>
            <a:ext cx="3894774" cy="1461338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ABAE5BE5-23AD-4C91-B775-BE204498CE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0586" y="0"/>
            <a:ext cx="1431414" cy="146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559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4DA6130B-68D9-424E-AA13-8B3250B324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6" b="69763"/>
          <a:stretch/>
        </p:blipFill>
        <p:spPr>
          <a:xfrm rot="5400000">
            <a:off x="9807184" y="4479933"/>
            <a:ext cx="2483632" cy="228600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5D20489-E86C-E10A-7A07-B35EA885DB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3" t="776" r="20574" b="15429"/>
          <a:stretch/>
        </p:blipFill>
        <p:spPr>
          <a:xfrm>
            <a:off x="902380" y="6038072"/>
            <a:ext cx="826808" cy="737133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92E679C2-46C8-43D9-801F-6078496ABE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7514"/>
          <a:stretch/>
        </p:blipFill>
        <p:spPr>
          <a:xfrm>
            <a:off x="150655" y="5789459"/>
            <a:ext cx="686412" cy="1020955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85B4CBE1-6DD5-4AB9-8D3E-6D791B8EA481}"/>
              </a:ext>
            </a:extLst>
          </p:cNvPr>
          <p:cNvCxnSpPr>
            <a:cxnSpLocks/>
          </p:cNvCxnSpPr>
          <p:nvPr/>
        </p:nvCxnSpPr>
        <p:spPr>
          <a:xfrm>
            <a:off x="1743457" y="6211861"/>
            <a:ext cx="8675338" cy="0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9317CF7-CC3C-4C29-94AB-4E23A57450DF}"/>
              </a:ext>
            </a:extLst>
          </p:cNvPr>
          <p:cNvSpPr txBox="1"/>
          <p:nvPr/>
        </p:nvSpPr>
        <p:spPr>
          <a:xfrm>
            <a:off x="1676012" y="6258653"/>
            <a:ext cx="8423209" cy="516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TÍTULO DA APRESENTAÇÃO</a:t>
            </a:r>
          </a:p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NOME DO APRESENTADOR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1CB90EA6-C855-4456-8CC1-E877B9AAACDC}"/>
              </a:ext>
            </a:extLst>
          </p:cNvPr>
          <p:cNvGrpSpPr/>
          <p:nvPr/>
        </p:nvGrpSpPr>
        <p:grpSpPr>
          <a:xfrm>
            <a:off x="11394621" y="5791866"/>
            <a:ext cx="866319" cy="1031164"/>
            <a:chOff x="10611729" y="192893"/>
            <a:chExt cx="1378639" cy="2002086"/>
          </a:xfrm>
        </p:grpSpPr>
        <p:pic>
          <p:nvPicPr>
            <p:cNvPr id="21" name="Imagem 20" descr="Ícone&#10;&#10;Descrição gerada automaticamente">
              <a:extLst>
                <a:ext uri="{FF2B5EF4-FFF2-40B4-BE49-F238E27FC236}">
                  <a16:creationId xmlns:a16="http://schemas.microsoft.com/office/drawing/2014/main" id="{FBFC6DFB-4A16-4D8E-AB2B-A8596BA8F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729" y="192893"/>
              <a:ext cx="1191070" cy="159038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88B94C33-7A01-4B4D-B8DD-6A723FA850EF}"/>
                </a:ext>
              </a:extLst>
            </p:cNvPr>
            <p:cNvSpPr txBox="1"/>
            <p:nvPr/>
          </p:nvSpPr>
          <p:spPr>
            <a:xfrm>
              <a:off x="10624791" y="1783277"/>
              <a:ext cx="1365577" cy="411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t-BR" sz="1000" b="1" spc="1000" dirty="0">
                <a:latin typeface="Swis721 Cn BT" panose="020B0506020202030204" pitchFamily="34" charset="0"/>
              </a:endParaRPr>
            </a:p>
          </p:txBody>
        </p: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81F4F7CE-586D-4260-BC01-206A0AFEBA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77" r="39155"/>
          <a:stretch/>
        </p:blipFill>
        <p:spPr>
          <a:xfrm rot="10800000" flipH="1">
            <a:off x="0" y="-12575"/>
            <a:ext cx="2560874" cy="177401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99A0D3C-7524-42BA-8C6B-A4D198D46A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0586" y="0"/>
            <a:ext cx="1431414" cy="1461338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8AA1287-0593-436F-B8B7-6BD95630C432}"/>
              </a:ext>
            </a:extLst>
          </p:cNvPr>
          <p:cNvSpPr txBox="1"/>
          <p:nvPr/>
        </p:nvSpPr>
        <p:spPr>
          <a:xfrm>
            <a:off x="0" y="86160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Swis721 Cn BT" panose="020B0506020202030204" pitchFamily="34" charset="0"/>
              </a:rPr>
              <a:t>	</a:t>
            </a:r>
            <a:r>
              <a:rPr lang="pt-BR" sz="2800" b="1" dirty="0">
                <a:latin typeface="Swis721 Cn BT" panose="020B0506020202030204" pitchFamily="34" charset="0"/>
              </a:rPr>
              <a:t>1 INTRODUÇÃO</a:t>
            </a:r>
            <a:r>
              <a:rPr lang="pt-BR" sz="3600" b="1" dirty="0">
                <a:latin typeface="Swis721 Cn BT" panose="020B0506020202030204" pitchFamily="34" charset="0"/>
              </a:rPr>
              <a:t>	</a:t>
            </a:r>
          </a:p>
          <a:p>
            <a:pPr algn="ctr"/>
            <a:endParaRPr lang="pt-BR" sz="1200" b="1" dirty="0">
              <a:solidFill>
                <a:srgbClr val="589B9E"/>
              </a:solidFill>
              <a:latin typeface="Swis721 Cn BT" panose="020B050602020203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8EB24C3-D833-486F-8ABE-DEB6AE1E6028}"/>
              </a:ext>
            </a:extLst>
          </p:cNvPr>
          <p:cNvSpPr txBox="1"/>
          <p:nvPr/>
        </p:nvSpPr>
        <p:spPr>
          <a:xfrm>
            <a:off x="0" y="1627258"/>
            <a:ext cx="1217712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Swis721 Cn BT" panose="020B0506020202030204" pitchFamily="34" charset="0"/>
              </a:rPr>
              <a:t>	</a:t>
            </a:r>
            <a:r>
              <a:rPr lang="pt-BR" sz="2400" dirty="0">
                <a:latin typeface="Swis721 Cn BT" panose="020B0506020202030204" pitchFamily="34" charset="0"/>
              </a:rPr>
              <a:t>Texto </a:t>
            </a:r>
            <a:r>
              <a:rPr lang="pt-BR" sz="2400" dirty="0" err="1">
                <a:latin typeface="Swis721 Cn BT" panose="020B0506020202030204" pitchFamily="34" charset="0"/>
              </a:rPr>
              <a:t>texto</a:t>
            </a:r>
            <a:r>
              <a:rPr lang="pt-BR" sz="2400" dirty="0">
                <a:latin typeface="Swis721 Cn BT" panose="020B0506020202030204" pitchFamily="34" charset="0"/>
              </a:rPr>
              <a:t> </a:t>
            </a:r>
            <a:r>
              <a:rPr lang="pt-BR" sz="2400" dirty="0" err="1">
                <a:latin typeface="Swis721 Cn BT" panose="020B0506020202030204" pitchFamily="34" charset="0"/>
              </a:rPr>
              <a:t>texto</a:t>
            </a:r>
            <a:r>
              <a:rPr lang="pt-BR" sz="2400" dirty="0">
                <a:latin typeface="Swis721 Cn BT" panose="020B0506020202030204" pitchFamily="34" charset="0"/>
              </a:rPr>
              <a:t> ...</a:t>
            </a:r>
          </a:p>
          <a:p>
            <a:r>
              <a:rPr lang="pt-BR" sz="2400" b="1" dirty="0">
                <a:latin typeface="Swis721 Cn BT" panose="020B0506020202030204" pitchFamily="34" charset="0"/>
              </a:rPr>
              <a:t>	</a:t>
            </a:r>
          </a:p>
          <a:p>
            <a:r>
              <a:rPr lang="pt-BR" sz="2400" b="1" dirty="0">
                <a:latin typeface="Swis721 Cn BT" panose="020B0506020202030204" pitchFamily="34" charset="0"/>
              </a:rPr>
              <a:t>	</a:t>
            </a:r>
            <a:r>
              <a:rPr lang="pt-BR" sz="2400" dirty="0">
                <a:latin typeface="Swis721 Cn BT" panose="020B0506020202030204" pitchFamily="34" charset="0"/>
              </a:rPr>
              <a:t>O arquivo deve ser nomeado da seguinte forma:</a:t>
            </a:r>
          </a:p>
          <a:p>
            <a:r>
              <a:rPr lang="pt-BR" sz="2400" b="1" dirty="0">
                <a:latin typeface="Swis721 Cn BT" panose="020B0506020202030204" pitchFamily="34" charset="0"/>
              </a:rPr>
              <a:t>	</a:t>
            </a:r>
            <a:r>
              <a:rPr lang="pt-BR" dirty="0">
                <a:latin typeface="Swis721 Cn BT" panose="020B0506020202030204" pitchFamily="34" charset="0"/>
              </a:rPr>
              <a:t>ID_[CURSO]_[CATEGORIA]_[PRIMEIRO NOME DO APRESENTADOR]_[PRIMEIRA E SEGUNDA PALAVRAS DO TÍTULO].pptx</a:t>
            </a:r>
          </a:p>
          <a:p>
            <a:endParaRPr lang="pt-BR" b="1" dirty="0">
              <a:latin typeface="Swis721 Cn BT" panose="020B0506020202030204" pitchFamily="34" charset="0"/>
            </a:endParaRPr>
          </a:p>
          <a:p>
            <a:r>
              <a:rPr lang="pt-BR" sz="2400" dirty="0">
                <a:latin typeface="Swis721 Cn BT" panose="020B0506020202030204" pitchFamily="34" charset="0"/>
              </a:rPr>
              <a:t>	O ID encontra-se na lista de resumos aprovados.	</a:t>
            </a:r>
          </a:p>
          <a:p>
            <a:pPr algn="ctr"/>
            <a:endParaRPr lang="pt-BR" sz="1200" b="1" dirty="0">
              <a:solidFill>
                <a:srgbClr val="589B9E"/>
              </a:solidFill>
              <a:latin typeface="Swis721 Cn BT" panose="020B0506020202030204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3A9B390-F359-4D9B-BDC0-4EE5C9034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1934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4DA6130B-68D9-424E-AA13-8B3250B324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6" b="69763"/>
          <a:stretch/>
        </p:blipFill>
        <p:spPr>
          <a:xfrm rot="5400000">
            <a:off x="9807184" y="4479933"/>
            <a:ext cx="2483632" cy="228600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5D20489-E86C-E10A-7A07-B35EA885DB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3" t="776" r="20574" b="15429"/>
          <a:stretch/>
        </p:blipFill>
        <p:spPr>
          <a:xfrm>
            <a:off x="902380" y="6038072"/>
            <a:ext cx="826808" cy="737133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92E679C2-46C8-43D9-801F-6078496ABE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7514"/>
          <a:stretch/>
        </p:blipFill>
        <p:spPr>
          <a:xfrm>
            <a:off x="150655" y="5789459"/>
            <a:ext cx="686412" cy="1020955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85B4CBE1-6DD5-4AB9-8D3E-6D791B8EA481}"/>
              </a:ext>
            </a:extLst>
          </p:cNvPr>
          <p:cNvCxnSpPr>
            <a:cxnSpLocks/>
          </p:cNvCxnSpPr>
          <p:nvPr/>
        </p:nvCxnSpPr>
        <p:spPr>
          <a:xfrm>
            <a:off x="1743457" y="6211861"/>
            <a:ext cx="8675338" cy="0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9317CF7-CC3C-4C29-94AB-4E23A57450DF}"/>
              </a:ext>
            </a:extLst>
          </p:cNvPr>
          <p:cNvSpPr txBox="1"/>
          <p:nvPr/>
        </p:nvSpPr>
        <p:spPr>
          <a:xfrm>
            <a:off x="1676012" y="6258653"/>
            <a:ext cx="8604868" cy="516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TÍTULO DA APRESENTAÇÃO</a:t>
            </a:r>
          </a:p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NOME DO APRESENTADOR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1F4F7CE-586D-4260-BC01-206A0AFEBA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77" r="39155"/>
          <a:stretch/>
        </p:blipFill>
        <p:spPr>
          <a:xfrm rot="10800000" flipH="1">
            <a:off x="0" y="-12575"/>
            <a:ext cx="2560874" cy="177401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99A0D3C-7524-42BA-8C6B-A4D198D46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0586" y="0"/>
            <a:ext cx="1431414" cy="1461338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8AA1287-0593-436F-B8B7-6BD95630C432}"/>
              </a:ext>
            </a:extLst>
          </p:cNvPr>
          <p:cNvSpPr txBox="1"/>
          <p:nvPr/>
        </p:nvSpPr>
        <p:spPr>
          <a:xfrm>
            <a:off x="0" y="86160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Swis721 Cn BT" panose="020B0506020202030204" pitchFamily="34" charset="0"/>
              </a:rPr>
              <a:t>	</a:t>
            </a:r>
            <a:r>
              <a:rPr lang="pt-BR" sz="2800" b="1" dirty="0">
                <a:latin typeface="Swis721 Cn BT" panose="020B0506020202030204" pitchFamily="34" charset="0"/>
              </a:rPr>
              <a:t>2 OBJETIVOS</a:t>
            </a:r>
            <a:r>
              <a:rPr lang="pt-BR" sz="3600" b="1" dirty="0">
                <a:latin typeface="Swis721 Cn BT" panose="020B0506020202030204" pitchFamily="34" charset="0"/>
              </a:rPr>
              <a:t>	</a:t>
            </a:r>
          </a:p>
          <a:p>
            <a:pPr algn="ctr"/>
            <a:endParaRPr lang="pt-BR" sz="1200" b="1" dirty="0">
              <a:solidFill>
                <a:srgbClr val="589B9E"/>
              </a:solidFill>
              <a:latin typeface="Swis721 Cn BT" panose="020B050602020203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8EB24C3-D833-486F-8ABE-DEB6AE1E6028}"/>
              </a:ext>
            </a:extLst>
          </p:cNvPr>
          <p:cNvSpPr txBox="1"/>
          <p:nvPr/>
        </p:nvSpPr>
        <p:spPr>
          <a:xfrm>
            <a:off x="0" y="1627258"/>
            <a:ext cx="12177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Swis721 Cn BT" panose="020B0506020202030204" pitchFamily="34" charset="0"/>
              </a:rPr>
              <a:t>	</a:t>
            </a:r>
            <a:r>
              <a:rPr lang="pt-BR" sz="2400" dirty="0">
                <a:latin typeface="Swis721 Cn BT" panose="020B0506020202030204" pitchFamily="34" charset="0"/>
              </a:rPr>
              <a:t>Texto </a:t>
            </a:r>
            <a:r>
              <a:rPr lang="pt-BR" sz="2400" dirty="0" err="1">
                <a:latin typeface="Swis721 Cn BT" panose="020B0506020202030204" pitchFamily="34" charset="0"/>
              </a:rPr>
              <a:t>texto</a:t>
            </a:r>
            <a:r>
              <a:rPr lang="pt-BR" sz="2400" dirty="0">
                <a:latin typeface="Swis721 Cn BT" panose="020B0506020202030204" pitchFamily="34" charset="0"/>
              </a:rPr>
              <a:t> </a:t>
            </a:r>
            <a:r>
              <a:rPr lang="pt-BR" sz="2400" dirty="0" err="1">
                <a:latin typeface="Swis721 Cn BT" panose="020B0506020202030204" pitchFamily="34" charset="0"/>
              </a:rPr>
              <a:t>texto</a:t>
            </a:r>
            <a:r>
              <a:rPr lang="pt-BR" sz="2400" dirty="0">
                <a:latin typeface="Swis721 Cn BT" panose="020B0506020202030204" pitchFamily="34" charset="0"/>
              </a:rPr>
              <a:t> ...</a:t>
            </a:r>
            <a:r>
              <a:rPr lang="pt-BR" sz="3600" b="1" dirty="0">
                <a:latin typeface="Swis721 Cn BT" panose="020B0506020202030204" pitchFamily="34" charset="0"/>
              </a:rPr>
              <a:t>	</a:t>
            </a:r>
          </a:p>
          <a:p>
            <a:pPr algn="ctr"/>
            <a:endParaRPr lang="pt-BR" sz="1200" b="1" dirty="0">
              <a:solidFill>
                <a:srgbClr val="589B9E"/>
              </a:solidFill>
              <a:latin typeface="Swis721 Cn BT" panose="020B0506020202030204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8C988BA-C03A-495C-8638-2B3BCE8F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2</a:t>
            </a:fld>
            <a:endParaRPr lang="pt-BR"/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B2B25370-90C7-4212-8764-47187349910D}"/>
              </a:ext>
            </a:extLst>
          </p:cNvPr>
          <p:cNvGrpSpPr/>
          <p:nvPr/>
        </p:nvGrpSpPr>
        <p:grpSpPr>
          <a:xfrm>
            <a:off x="11394621" y="5791866"/>
            <a:ext cx="866319" cy="1031164"/>
            <a:chOff x="10611729" y="192893"/>
            <a:chExt cx="1378639" cy="2002086"/>
          </a:xfrm>
        </p:grpSpPr>
        <p:pic>
          <p:nvPicPr>
            <p:cNvPr id="25" name="Imagem 24" descr="Ícone&#10;&#10;Descrição gerada automaticamente">
              <a:extLst>
                <a:ext uri="{FF2B5EF4-FFF2-40B4-BE49-F238E27FC236}">
                  <a16:creationId xmlns:a16="http://schemas.microsoft.com/office/drawing/2014/main" id="{FD48EC43-E96A-48CE-8B7E-DA0044C1F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729" y="192893"/>
              <a:ext cx="1191070" cy="159038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EB9E7D0A-E778-4998-B396-69FA9E9622B3}"/>
                </a:ext>
              </a:extLst>
            </p:cNvPr>
            <p:cNvSpPr txBox="1"/>
            <p:nvPr/>
          </p:nvSpPr>
          <p:spPr>
            <a:xfrm>
              <a:off x="10624791" y="1783277"/>
              <a:ext cx="1365577" cy="411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t-BR" sz="1000" b="1" spc="1000" dirty="0">
                <a:latin typeface="Swis721 Cn BT" panose="020B05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9307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4DA6130B-68D9-424E-AA13-8B3250B324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6" b="69763"/>
          <a:stretch/>
        </p:blipFill>
        <p:spPr>
          <a:xfrm rot="5400000">
            <a:off x="9807184" y="4479933"/>
            <a:ext cx="2483632" cy="228600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5D20489-E86C-E10A-7A07-B35EA885DB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3" t="776" r="20574" b="15429"/>
          <a:stretch/>
        </p:blipFill>
        <p:spPr>
          <a:xfrm>
            <a:off x="902380" y="6038072"/>
            <a:ext cx="826808" cy="737133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92E679C2-46C8-43D9-801F-6078496ABE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7514"/>
          <a:stretch/>
        </p:blipFill>
        <p:spPr>
          <a:xfrm>
            <a:off x="150655" y="5789459"/>
            <a:ext cx="686412" cy="1020955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85B4CBE1-6DD5-4AB9-8D3E-6D791B8EA481}"/>
              </a:ext>
            </a:extLst>
          </p:cNvPr>
          <p:cNvCxnSpPr>
            <a:cxnSpLocks/>
          </p:cNvCxnSpPr>
          <p:nvPr/>
        </p:nvCxnSpPr>
        <p:spPr>
          <a:xfrm>
            <a:off x="1743457" y="6211861"/>
            <a:ext cx="8675338" cy="0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9317CF7-CC3C-4C29-94AB-4E23A57450DF}"/>
              </a:ext>
            </a:extLst>
          </p:cNvPr>
          <p:cNvSpPr txBox="1"/>
          <p:nvPr/>
        </p:nvSpPr>
        <p:spPr>
          <a:xfrm>
            <a:off x="1676012" y="6258653"/>
            <a:ext cx="8604868" cy="516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TÍTULO DA APRESENTAÇÃO</a:t>
            </a:r>
          </a:p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NOME DO APRESENTADOR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1F4F7CE-586D-4260-BC01-206A0AFEBA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77" r="39155"/>
          <a:stretch/>
        </p:blipFill>
        <p:spPr>
          <a:xfrm rot="10800000" flipH="1">
            <a:off x="0" y="-12575"/>
            <a:ext cx="2560874" cy="177401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99A0D3C-7524-42BA-8C6B-A4D198D46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0586" y="0"/>
            <a:ext cx="1431414" cy="1461338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8AA1287-0593-436F-B8B7-6BD95630C432}"/>
              </a:ext>
            </a:extLst>
          </p:cNvPr>
          <p:cNvSpPr txBox="1"/>
          <p:nvPr/>
        </p:nvSpPr>
        <p:spPr>
          <a:xfrm>
            <a:off x="0" y="86160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Swis721 Cn BT" panose="020B0506020202030204" pitchFamily="34" charset="0"/>
              </a:rPr>
              <a:t>	</a:t>
            </a:r>
            <a:r>
              <a:rPr lang="pt-BR" sz="2800" b="1" dirty="0">
                <a:latin typeface="Swis721 Cn BT" panose="020B0506020202030204" pitchFamily="34" charset="0"/>
              </a:rPr>
              <a:t>3 METODOLOGIA</a:t>
            </a:r>
            <a:r>
              <a:rPr lang="pt-BR" sz="3600" b="1" dirty="0">
                <a:latin typeface="Swis721 Cn BT" panose="020B0506020202030204" pitchFamily="34" charset="0"/>
              </a:rPr>
              <a:t>	</a:t>
            </a:r>
          </a:p>
          <a:p>
            <a:pPr algn="ctr"/>
            <a:endParaRPr lang="pt-BR" sz="1200" b="1" dirty="0">
              <a:solidFill>
                <a:srgbClr val="589B9E"/>
              </a:solidFill>
              <a:latin typeface="Swis721 Cn BT" panose="020B050602020203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8EB24C3-D833-486F-8ABE-DEB6AE1E6028}"/>
              </a:ext>
            </a:extLst>
          </p:cNvPr>
          <p:cNvSpPr txBox="1"/>
          <p:nvPr/>
        </p:nvSpPr>
        <p:spPr>
          <a:xfrm>
            <a:off x="0" y="1627258"/>
            <a:ext cx="12177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Swis721 Cn BT" panose="020B0506020202030204" pitchFamily="34" charset="0"/>
              </a:rPr>
              <a:t>	</a:t>
            </a:r>
            <a:r>
              <a:rPr lang="pt-BR" sz="2400" dirty="0">
                <a:latin typeface="Swis721 Cn BT" panose="020B0506020202030204" pitchFamily="34" charset="0"/>
              </a:rPr>
              <a:t>Texto </a:t>
            </a:r>
            <a:r>
              <a:rPr lang="pt-BR" sz="2400" dirty="0" err="1">
                <a:latin typeface="Swis721 Cn BT" panose="020B0506020202030204" pitchFamily="34" charset="0"/>
              </a:rPr>
              <a:t>texto</a:t>
            </a:r>
            <a:r>
              <a:rPr lang="pt-BR" sz="2400" dirty="0">
                <a:latin typeface="Swis721 Cn BT" panose="020B0506020202030204" pitchFamily="34" charset="0"/>
              </a:rPr>
              <a:t> </a:t>
            </a:r>
            <a:r>
              <a:rPr lang="pt-BR" sz="2400" dirty="0" err="1">
                <a:latin typeface="Swis721 Cn BT" panose="020B0506020202030204" pitchFamily="34" charset="0"/>
              </a:rPr>
              <a:t>texto</a:t>
            </a:r>
            <a:r>
              <a:rPr lang="pt-BR" sz="2400" dirty="0">
                <a:latin typeface="Swis721 Cn BT" panose="020B0506020202030204" pitchFamily="34" charset="0"/>
              </a:rPr>
              <a:t> ...</a:t>
            </a:r>
            <a:r>
              <a:rPr lang="pt-BR" sz="3600" b="1" dirty="0">
                <a:latin typeface="Swis721 Cn BT" panose="020B0506020202030204" pitchFamily="34" charset="0"/>
              </a:rPr>
              <a:t>	</a:t>
            </a:r>
          </a:p>
          <a:p>
            <a:pPr algn="ctr"/>
            <a:endParaRPr lang="pt-BR" sz="1200" b="1" dirty="0">
              <a:solidFill>
                <a:srgbClr val="589B9E"/>
              </a:solidFill>
              <a:latin typeface="Swis721 Cn BT" panose="020B0506020202030204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8522293-D290-4AE9-9E98-864ACC76C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3</a:t>
            </a:fld>
            <a:endParaRPr lang="pt-BR"/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1EBF7A49-7B06-47FE-B822-4BFCACA041E8}"/>
              </a:ext>
            </a:extLst>
          </p:cNvPr>
          <p:cNvGrpSpPr/>
          <p:nvPr/>
        </p:nvGrpSpPr>
        <p:grpSpPr>
          <a:xfrm>
            <a:off x="11394621" y="5791866"/>
            <a:ext cx="866319" cy="1031164"/>
            <a:chOff x="10611729" y="192893"/>
            <a:chExt cx="1378639" cy="2002086"/>
          </a:xfrm>
        </p:grpSpPr>
        <p:pic>
          <p:nvPicPr>
            <p:cNvPr id="25" name="Imagem 24" descr="Ícone&#10;&#10;Descrição gerada automaticamente">
              <a:extLst>
                <a:ext uri="{FF2B5EF4-FFF2-40B4-BE49-F238E27FC236}">
                  <a16:creationId xmlns:a16="http://schemas.microsoft.com/office/drawing/2014/main" id="{3925A6E1-B05B-41BE-9DF1-A97F979E1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729" y="192893"/>
              <a:ext cx="1191070" cy="159038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5127B9CA-BB01-4553-8690-919FC01821A1}"/>
                </a:ext>
              </a:extLst>
            </p:cNvPr>
            <p:cNvSpPr txBox="1"/>
            <p:nvPr/>
          </p:nvSpPr>
          <p:spPr>
            <a:xfrm>
              <a:off x="10624791" y="1783277"/>
              <a:ext cx="1365577" cy="411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t-BR" sz="1000" b="1" spc="1000" dirty="0">
                <a:latin typeface="Swis721 Cn BT" panose="020B05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8639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4DA6130B-68D9-424E-AA13-8B3250B324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6" b="69763"/>
          <a:stretch/>
        </p:blipFill>
        <p:spPr>
          <a:xfrm rot="5400000">
            <a:off x="9807184" y="4479933"/>
            <a:ext cx="2483632" cy="228600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5D20489-E86C-E10A-7A07-B35EA885DB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3" t="776" r="20574" b="15429"/>
          <a:stretch/>
        </p:blipFill>
        <p:spPr>
          <a:xfrm>
            <a:off x="902380" y="6038072"/>
            <a:ext cx="826808" cy="737133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92E679C2-46C8-43D9-801F-6078496ABE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7514"/>
          <a:stretch/>
        </p:blipFill>
        <p:spPr>
          <a:xfrm>
            <a:off x="150655" y="5789459"/>
            <a:ext cx="686412" cy="1020955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85B4CBE1-6DD5-4AB9-8D3E-6D791B8EA481}"/>
              </a:ext>
            </a:extLst>
          </p:cNvPr>
          <p:cNvCxnSpPr>
            <a:cxnSpLocks/>
          </p:cNvCxnSpPr>
          <p:nvPr/>
        </p:nvCxnSpPr>
        <p:spPr>
          <a:xfrm>
            <a:off x="1743457" y="6211861"/>
            <a:ext cx="8675338" cy="0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9317CF7-CC3C-4C29-94AB-4E23A57450DF}"/>
              </a:ext>
            </a:extLst>
          </p:cNvPr>
          <p:cNvSpPr txBox="1"/>
          <p:nvPr/>
        </p:nvSpPr>
        <p:spPr>
          <a:xfrm>
            <a:off x="1676012" y="6258653"/>
            <a:ext cx="8604868" cy="516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TÍTULO DA APRESENTAÇÃO</a:t>
            </a:r>
          </a:p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NOME DO APRESENTADOR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1F4F7CE-586D-4260-BC01-206A0AFEBA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77" r="39155"/>
          <a:stretch/>
        </p:blipFill>
        <p:spPr>
          <a:xfrm rot="10800000" flipH="1">
            <a:off x="0" y="-12575"/>
            <a:ext cx="2560874" cy="177401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99A0D3C-7524-42BA-8C6B-A4D198D46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0586" y="0"/>
            <a:ext cx="1431414" cy="1461338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8AA1287-0593-436F-B8B7-6BD95630C432}"/>
              </a:ext>
            </a:extLst>
          </p:cNvPr>
          <p:cNvSpPr txBox="1"/>
          <p:nvPr/>
        </p:nvSpPr>
        <p:spPr>
          <a:xfrm>
            <a:off x="0" y="86160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Swis721 Cn BT" panose="020B0506020202030204" pitchFamily="34" charset="0"/>
              </a:rPr>
              <a:t>	</a:t>
            </a:r>
            <a:r>
              <a:rPr lang="pt-BR" sz="2800" b="1" dirty="0">
                <a:latin typeface="Swis721 Cn BT" panose="020B0506020202030204" pitchFamily="34" charset="0"/>
              </a:rPr>
              <a:t>4 RESULTADOS</a:t>
            </a:r>
            <a:r>
              <a:rPr lang="pt-BR" sz="3600" b="1" dirty="0">
                <a:latin typeface="Swis721 Cn BT" panose="020B0506020202030204" pitchFamily="34" charset="0"/>
              </a:rPr>
              <a:t>	</a:t>
            </a:r>
          </a:p>
          <a:p>
            <a:pPr algn="ctr"/>
            <a:endParaRPr lang="pt-BR" sz="1200" b="1" dirty="0">
              <a:solidFill>
                <a:srgbClr val="589B9E"/>
              </a:solidFill>
              <a:latin typeface="Swis721 Cn BT" panose="020B050602020203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8EB24C3-D833-486F-8ABE-DEB6AE1E6028}"/>
              </a:ext>
            </a:extLst>
          </p:cNvPr>
          <p:cNvSpPr txBox="1"/>
          <p:nvPr/>
        </p:nvSpPr>
        <p:spPr>
          <a:xfrm>
            <a:off x="0" y="1627258"/>
            <a:ext cx="12177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Swis721 Cn BT" panose="020B0506020202030204" pitchFamily="34" charset="0"/>
              </a:rPr>
              <a:t>	</a:t>
            </a:r>
            <a:r>
              <a:rPr lang="pt-BR" sz="2400" dirty="0">
                <a:latin typeface="Swis721 Cn BT" panose="020B0506020202030204" pitchFamily="34" charset="0"/>
              </a:rPr>
              <a:t>Texto </a:t>
            </a:r>
            <a:r>
              <a:rPr lang="pt-BR" sz="2400" dirty="0" err="1">
                <a:latin typeface="Swis721 Cn BT" panose="020B0506020202030204" pitchFamily="34" charset="0"/>
              </a:rPr>
              <a:t>texto</a:t>
            </a:r>
            <a:r>
              <a:rPr lang="pt-BR" sz="2400" dirty="0">
                <a:latin typeface="Swis721 Cn BT" panose="020B0506020202030204" pitchFamily="34" charset="0"/>
              </a:rPr>
              <a:t> </a:t>
            </a:r>
            <a:r>
              <a:rPr lang="pt-BR" sz="2400" dirty="0" err="1">
                <a:latin typeface="Swis721 Cn BT" panose="020B0506020202030204" pitchFamily="34" charset="0"/>
              </a:rPr>
              <a:t>texto</a:t>
            </a:r>
            <a:r>
              <a:rPr lang="pt-BR" sz="2400" dirty="0">
                <a:latin typeface="Swis721 Cn BT" panose="020B0506020202030204" pitchFamily="34" charset="0"/>
              </a:rPr>
              <a:t> ...</a:t>
            </a:r>
            <a:r>
              <a:rPr lang="pt-BR" sz="3600" b="1" dirty="0">
                <a:latin typeface="Swis721 Cn BT" panose="020B0506020202030204" pitchFamily="34" charset="0"/>
              </a:rPr>
              <a:t>	</a:t>
            </a:r>
          </a:p>
          <a:p>
            <a:pPr algn="ctr"/>
            <a:endParaRPr lang="pt-BR" sz="1200" b="1" dirty="0">
              <a:solidFill>
                <a:srgbClr val="589B9E"/>
              </a:solidFill>
              <a:latin typeface="Swis721 Cn BT" panose="020B0506020202030204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00159A4-AEF8-4B55-B650-0D48C7CA0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4</a:t>
            </a:fld>
            <a:endParaRPr lang="pt-BR"/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05B8F97B-BE33-4026-B8AB-8D669F2EFE35}"/>
              </a:ext>
            </a:extLst>
          </p:cNvPr>
          <p:cNvGrpSpPr/>
          <p:nvPr/>
        </p:nvGrpSpPr>
        <p:grpSpPr>
          <a:xfrm>
            <a:off x="11394621" y="5791866"/>
            <a:ext cx="866319" cy="1031164"/>
            <a:chOff x="10611729" y="192893"/>
            <a:chExt cx="1378639" cy="2002086"/>
          </a:xfrm>
        </p:grpSpPr>
        <p:pic>
          <p:nvPicPr>
            <p:cNvPr id="25" name="Imagem 24" descr="Ícone&#10;&#10;Descrição gerada automaticamente">
              <a:extLst>
                <a:ext uri="{FF2B5EF4-FFF2-40B4-BE49-F238E27FC236}">
                  <a16:creationId xmlns:a16="http://schemas.microsoft.com/office/drawing/2014/main" id="{44610B40-CC6D-4EFD-A064-BB8781C7E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729" y="192893"/>
              <a:ext cx="1191070" cy="159038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8AD74F6F-E141-4B4C-8E4D-ED114B132CC8}"/>
                </a:ext>
              </a:extLst>
            </p:cNvPr>
            <p:cNvSpPr txBox="1"/>
            <p:nvPr/>
          </p:nvSpPr>
          <p:spPr>
            <a:xfrm>
              <a:off x="10624791" y="1783277"/>
              <a:ext cx="1365577" cy="411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t-BR" sz="1000" b="1" spc="1000" dirty="0">
                <a:latin typeface="Swis721 Cn BT" panose="020B05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7679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4DA6130B-68D9-424E-AA13-8B3250B324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6" b="69763"/>
          <a:stretch/>
        </p:blipFill>
        <p:spPr>
          <a:xfrm rot="5400000">
            <a:off x="9807184" y="4479933"/>
            <a:ext cx="2483632" cy="228600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5D20489-E86C-E10A-7A07-B35EA885DB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3" t="776" r="20574" b="15429"/>
          <a:stretch/>
        </p:blipFill>
        <p:spPr>
          <a:xfrm>
            <a:off x="902380" y="6038072"/>
            <a:ext cx="826808" cy="737133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92E679C2-46C8-43D9-801F-6078496ABE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7514"/>
          <a:stretch/>
        </p:blipFill>
        <p:spPr>
          <a:xfrm>
            <a:off x="150655" y="5789459"/>
            <a:ext cx="686412" cy="1020955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85B4CBE1-6DD5-4AB9-8D3E-6D791B8EA481}"/>
              </a:ext>
            </a:extLst>
          </p:cNvPr>
          <p:cNvCxnSpPr>
            <a:cxnSpLocks/>
          </p:cNvCxnSpPr>
          <p:nvPr/>
        </p:nvCxnSpPr>
        <p:spPr>
          <a:xfrm>
            <a:off x="1743457" y="6211861"/>
            <a:ext cx="8675338" cy="0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9317CF7-CC3C-4C29-94AB-4E23A57450DF}"/>
              </a:ext>
            </a:extLst>
          </p:cNvPr>
          <p:cNvSpPr txBox="1"/>
          <p:nvPr/>
        </p:nvSpPr>
        <p:spPr>
          <a:xfrm>
            <a:off x="1676012" y="6258653"/>
            <a:ext cx="8604868" cy="516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TÍTULO DA APRESENTAÇÃO</a:t>
            </a:r>
          </a:p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NOME DO APRESENTADOR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1F4F7CE-586D-4260-BC01-206A0AFEBA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77" r="39155"/>
          <a:stretch/>
        </p:blipFill>
        <p:spPr>
          <a:xfrm rot="10800000" flipH="1">
            <a:off x="0" y="-12575"/>
            <a:ext cx="2560874" cy="177401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99A0D3C-7524-42BA-8C6B-A4D198D46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0586" y="0"/>
            <a:ext cx="1431414" cy="1461338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8AA1287-0593-436F-B8B7-6BD95630C432}"/>
              </a:ext>
            </a:extLst>
          </p:cNvPr>
          <p:cNvSpPr txBox="1"/>
          <p:nvPr/>
        </p:nvSpPr>
        <p:spPr>
          <a:xfrm>
            <a:off x="0" y="86160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Swis721 Cn BT" panose="020B0506020202030204" pitchFamily="34" charset="0"/>
              </a:rPr>
              <a:t>	</a:t>
            </a:r>
            <a:r>
              <a:rPr lang="pt-BR" sz="2800" b="1" dirty="0">
                <a:latin typeface="Swis721 Cn BT" panose="020B0506020202030204" pitchFamily="34" charset="0"/>
              </a:rPr>
              <a:t>5 CONCLUSÃO</a:t>
            </a:r>
            <a:r>
              <a:rPr lang="pt-BR" sz="3600" b="1" dirty="0">
                <a:latin typeface="Swis721 Cn BT" panose="020B0506020202030204" pitchFamily="34" charset="0"/>
              </a:rPr>
              <a:t>	</a:t>
            </a:r>
          </a:p>
          <a:p>
            <a:pPr algn="ctr"/>
            <a:endParaRPr lang="pt-BR" sz="1200" b="1" dirty="0">
              <a:solidFill>
                <a:srgbClr val="589B9E"/>
              </a:solidFill>
              <a:latin typeface="Swis721 Cn BT" panose="020B050602020203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8EB24C3-D833-486F-8ABE-DEB6AE1E6028}"/>
              </a:ext>
            </a:extLst>
          </p:cNvPr>
          <p:cNvSpPr txBox="1"/>
          <p:nvPr/>
        </p:nvSpPr>
        <p:spPr>
          <a:xfrm>
            <a:off x="0" y="1627258"/>
            <a:ext cx="12177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Swis721 Cn BT" panose="020B0506020202030204" pitchFamily="34" charset="0"/>
              </a:rPr>
              <a:t>	</a:t>
            </a:r>
            <a:r>
              <a:rPr lang="pt-BR" sz="2400" dirty="0">
                <a:latin typeface="Swis721 Cn BT" panose="020B0506020202030204" pitchFamily="34" charset="0"/>
              </a:rPr>
              <a:t>Texto </a:t>
            </a:r>
            <a:r>
              <a:rPr lang="pt-BR" sz="2400" dirty="0" err="1">
                <a:latin typeface="Swis721 Cn BT" panose="020B0506020202030204" pitchFamily="34" charset="0"/>
              </a:rPr>
              <a:t>texto</a:t>
            </a:r>
            <a:r>
              <a:rPr lang="pt-BR" sz="2400" dirty="0">
                <a:latin typeface="Swis721 Cn BT" panose="020B0506020202030204" pitchFamily="34" charset="0"/>
              </a:rPr>
              <a:t> </a:t>
            </a:r>
            <a:r>
              <a:rPr lang="pt-BR" sz="2400" dirty="0" err="1">
                <a:latin typeface="Swis721 Cn BT" panose="020B0506020202030204" pitchFamily="34" charset="0"/>
              </a:rPr>
              <a:t>texto</a:t>
            </a:r>
            <a:r>
              <a:rPr lang="pt-BR" sz="2400" dirty="0">
                <a:latin typeface="Swis721 Cn BT" panose="020B0506020202030204" pitchFamily="34" charset="0"/>
              </a:rPr>
              <a:t> ...</a:t>
            </a:r>
            <a:r>
              <a:rPr lang="pt-BR" sz="3600" b="1" dirty="0">
                <a:latin typeface="Swis721 Cn BT" panose="020B0506020202030204" pitchFamily="34" charset="0"/>
              </a:rPr>
              <a:t>	</a:t>
            </a:r>
          </a:p>
          <a:p>
            <a:pPr algn="ctr"/>
            <a:endParaRPr lang="pt-BR" sz="1200" b="1" dirty="0">
              <a:solidFill>
                <a:srgbClr val="589B9E"/>
              </a:solidFill>
              <a:latin typeface="Swis721 Cn BT" panose="020B0506020202030204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68AECBC1-CE38-4398-A46D-F00E65A4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5</a:t>
            </a:fld>
            <a:endParaRPr lang="pt-BR"/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A10FAEF7-1321-472A-9BB6-329164C29035}"/>
              </a:ext>
            </a:extLst>
          </p:cNvPr>
          <p:cNvGrpSpPr/>
          <p:nvPr/>
        </p:nvGrpSpPr>
        <p:grpSpPr>
          <a:xfrm>
            <a:off x="11394621" y="5791866"/>
            <a:ext cx="866319" cy="1031164"/>
            <a:chOff x="10611729" y="192893"/>
            <a:chExt cx="1378639" cy="2002086"/>
          </a:xfrm>
        </p:grpSpPr>
        <p:pic>
          <p:nvPicPr>
            <p:cNvPr id="24" name="Imagem 23" descr="Ícone&#10;&#10;Descrição gerada automaticamente">
              <a:extLst>
                <a:ext uri="{FF2B5EF4-FFF2-40B4-BE49-F238E27FC236}">
                  <a16:creationId xmlns:a16="http://schemas.microsoft.com/office/drawing/2014/main" id="{E3804A49-1EF3-4624-82B1-08A1BCE26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729" y="192893"/>
              <a:ext cx="1191070" cy="159038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73EE6AC7-4AE9-47C9-B0C3-61D7C6D6D8AE}"/>
                </a:ext>
              </a:extLst>
            </p:cNvPr>
            <p:cNvSpPr txBox="1"/>
            <p:nvPr/>
          </p:nvSpPr>
          <p:spPr>
            <a:xfrm>
              <a:off x="10624791" y="1783277"/>
              <a:ext cx="1365577" cy="411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t-BR" sz="1000" b="1" spc="1000" dirty="0">
                <a:latin typeface="Swis721 Cn BT" panose="020B05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4846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4DA6130B-68D9-424E-AA13-8B3250B324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6" b="69763"/>
          <a:stretch/>
        </p:blipFill>
        <p:spPr>
          <a:xfrm rot="5400000">
            <a:off x="9807184" y="4479933"/>
            <a:ext cx="2483632" cy="228600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5D20489-E86C-E10A-7A07-B35EA885DB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3" t="776" r="20574" b="15429"/>
          <a:stretch/>
        </p:blipFill>
        <p:spPr>
          <a:xfrm>
            <a:off x="902380" y="6038072"/>
            <a:ext cx="826808" cy="737133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92E679C2-46C8-43D9-801F-6078496ABE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7514"/>
          <a:stretch/>
        </p:blipFill>
        <p:spPr>
          <a:xfrm>
            <a:off x="150655" y="5789459"/>
            <a:ext cx="686412" cy="1020955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85B4CBE1-6DD5-4AB9-8D3E-6D791B8EA481}"/>
              </a:ext>
            </a:extLst>
          </p:cNvPr>
          <p:cNvCxnSpPr>
            <a:cxnSpLocks/>
          </p:cNvCxnSpPr>
          <p:nvPr/>
        </p:nvCxnSpPr>
        <p:spPr>
          <a:xfrm>
            <a:off x="1743457" y="6211861"/>
            <a:ext cx="8675338" cy="0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9317CF7-CC3C-4C29-94AB-4E23A57450DF}"/>
              </a:ext>
            </a:extLst>
          </p:cNvPr>
          <p:cNvSpPr txBox="1"/>
          <p:nvPr/>
        </p:nvSpPr>
        <p:spPr>
          <a:xfrm>
            <a:off x="1676012" y="6258653"/>
            <a:ext cx="8604868" cy="516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TÍTULO DA APRESENTAÇÃO</a:t>
            </a:r>
          </a:p>
          <a:p>
            <a:pPr>
              <a:lnSpc>
                <a:spcPct val="120000"/>
              </a:lnSpc>
            </a:pPr>
            <a:r>
              <a:rPr lang="pt-BR" sz="1200" b="1" dirty="0">
                <a:latin typeface="Swis721 Cn BT" panose="020B0506020202030204" pitchFamily="34" charset="0"/>
              </a:rPr>
              <a:t>NOME DO APRESENTADOR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1F4F7CE-586D-4260-BC01-206A0AFEBA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77" r="39155"/>
          <a:stretch/>
        </p:blipFill>
        <p:spPr>
          <a:xfrm rot="10800000" flipH="1">
            <a:off x="0" y="-12575"/>
            <a:ext cx="2560874" cy="177401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99A0D3C-7524-42BA-8C6B-A4D198D46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0586" y="0"/>
            <a:ext cx="1431414" cy="1461338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8AA1287-0593-436F-B8B7-6BD95630C432}"/>
              </a:ext>
            </a:extLst>
          </p:cNvPr>
          <p:cNvSpPr txBox="1"/>
          <p:nvPr/>
        </p:nvSpPr>
        <p:spPr>
          <a:xfrm>
            <a:off x="0" y="86160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Swis721 Cn BT" panose="020B0506020202030204" pitchFamily="34" charset="0"/>
              </a:rPr>
              <a:t>	</a:t>
            </a:r>
            <a:r>
              <a:rPr lang="pt-BR" sz="2800" b="1" dirty="0">
                <a:latin typeface="Swis721 Cn BT" panose="020B0506020202030204" pitchFamily="34" charset="0"/>
              </a:rPr>
              <a:t>REFERÊNCIAS</a:t>
            </a:r>
            <a:r>
              <a:rPr lang="pt-BR" sz="3600" b="1" dirty="0">
                <a:latin typeface="Swis721 Cn BT" panose="020B0506020202030204" pitchFamily="34" charset="0"/>
              </a:rPr>
              <a:t>	</a:t>
            </a:r>
          </a:p>
          <a:p>
            <a:pPr algn="ctr"/>
            <a:endParaRPr lang="pt-BR" sz="1200" b="1" dirty="0">
              <a:solidFill>
                <a:srgbClr val="589B9E"/>
              </a:solidFill>
              <a:latin typeface="Swis721 Cn BT" panose="020B050602020203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8EB24C3-D833-486F-8ABE-DEB6AE1E6028}"/>
              </a:ext>
            </a:extLst>
          </p:cNvPr>
          <p:cNvSpPr txBox="1"/>
          <p:nvPr/>
        </p:nvSpPr>
        <p:spPr>
          <a:xfrm>
            <a:off x="0" y="1627258"/>
            <a:ext cx="12177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Swis721 Cn BT" panose="020B0506020202030204" pitchFamily="34" charset="0"/>
              </a:rPr>
              <a:t>	</a:t>
            </a:r>
            <a:r>
              <a:rPr lang="pt-BR" sz="2000" dirty="0">
                <a:latin typeface="Swis721 Cn BT" panose="020B0506020202030204" pitchFamily="34" charset="0"/>
              </a:rPr>
              <a:t>Texto </a:t>
            </a:r>
            <a:r>
              <a:rPr lang="pt-BR" sz="2000" dirty="0" err="1">
                <a:latin typeface="Swis721 Cn BT" panose="020B0506020202030204" pitchFamily="34" charset="0"/>
              </a:rPr>
              <a:t>texto</a:t>
            </a:r>
            <a:r>
              <a:rPr lang="pt-BR" sz="2000" dirty="0">
                <a:latin typeface="Swis721 Cn BT" panose="020B0506020202030204" pitchFamily="34" charset="0"/>
              </a:rPr>
              <a:t> </a:t>
            </a:r>
            <a:r>
              <a:rPr lang="pt-BR" sz="2000" dirty="0" err="1">
                <a:latin typeface="Swis721 Cn BT" panose="020B0506020202030204" pitchFamily="34" charset="0"/>
              </a:rPr>
              <a:t>texto</a:t>
            </a:r>
            <a:r>
              <a:rPr lang="pt-BR" sz="2000" dirty="0">
                <a:latin typeface="Swis721 Cn BT" panose="020B0506020202030204" pitchFamily="34" charset="0"/>
              </a:rPr>
              <a:t> ...</a:t>
            </a:r>
            <a:r>
              <a:rPr lang="pt-BR" sz="3600" b="1" dirty="0">
                <a:latin typeface="Swis721 Cn BT" panose="020B0506020202030204" pitchFamily="34" charset="0"/>
              </a:rPr>
              <a:t>	</a:t>
            </a:r>
          </a:p>
          <a:p>
            <a:pPr algn="ctr"/>
            <a:endParaRPr lang="pt-BR" sz="1200" b="1" dirty="0">
              <a:solidFill>
                <a:srgbClr val="589B9E"/>
              </a:solidFill>
              <a:latin typeface="Swis721 Cn BT" panose="020B0506020202030204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AC798BA-CAD3-4A68-9E44-4237446C1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CE39-181D-4FF4-8478-BCFDE43FB00A}" type="slidenum">
              <a:rPr lang="pt-BR" smtClean="0"/>
              <a:t>6</a:t>
            </a:fld>
            <a:endParaRPr lang="pt-BR"/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1EB7E120-BAA3-4318-AE28-67750E71032F}"/>
              </a:ext>
            </a:extLst>
          </p:cNvPr>
          <p:cNvGrpSpPr/>
          <p:nvPr/>
        </p:nvGrpSpPr>
        <p:grpSpPr>
          <a:xfrm>
            <a:off x="11394621" y="5791866"/>
            <a:ext cx="866319" cy="1031164"/>
            <a:chOff x="10611729" y="192893"/>
            <a:chExt cx="1378639" cy="2002086"/>
          </a:xfrm>
        </p:grpSpPr>
        <p:pic>
          <p:nvPicPr>
            <p:cNvPr id="24" name="Imagem 23" descr="Ícone&#10;&#10;Descrição gerada automaticamente">
              <a:extLst>
                <a:ext uri="{FF2B5EF4-FFF2-40B4-BE49-F238E27FC236}">
                  <a16:creationId xmlns:a16="http://schemas.microsoft.com/office/drawing/2014/main" id="{42F9FCC4-41E9-48FA-8A8D-16C7DD9AF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1729" y="192893"/>
              <a:ext cx="1191070" cy="159038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73927019-D984-48B7-9B6A-121B4345E052}"/>
                </a:ext>
              </a:extLst>
            </p:cNvPr>
            <p:cNvSpPr txBox="1"/>
            <p:nvPr/>
          </p:nvSpPr>
          <p:spPr>
            <a:xfrm>
              <a:off x="10624791" y="1783277"/>
              <a:ext cx="1365577" cy="411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t-BR" sz="1000" b="1" spc="1000" dirty="0">
                <a:latin typeface="Swis721 Cn BT" panose="020B05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08046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150</Words>
  <Application>Microsoft Office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Swis721 Cn BT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Hiran Ferreira de Lira</dc:creator>
  <cp:lastModifiedBy>Ariane Cardoso</cp:lastModifiedBy>
  <cp:revision>21</cp:revision>
  <dcterms:created xsi:type="dcterms:W3CDTF">2021-09-14T21:25:53Z</dcterms:created>
  <dcterms:modified xsi:type="dcterms:W3CDTF">2025-09-04T15:25:59Z</dcterms:modified>
</cp:coreProperties>
</file>