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8" r:id="rId2"/>
  </p:sldIdLst>
  <p:sldSz cx="28800425" cy="43200638"/>
  <p:notesSz cx="6858000" cy="9144000"/>
  <p:defaultTextStyle>
    <a:defPPr>
      <a:defRPr lang="pt-BR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A76"/>
    <a:srgbClr val="9CB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29" y="-95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09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310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79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56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0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77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36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02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82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74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99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12CED-ECE0-4F65-92EE-B46ED019E6F4}" type="datetimeFigureOut">
              <a:rPr lang="pt-BR" smtClean="0"/>
              <a:t>04/09/2025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6BE3B-7A06-4B4D-B328-32C6B5299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68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EA72988-AA5A-469A-9DAF-03A92A248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4227"/>
            <a:ext cx="28800425" cy="4342486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4A33025-36AF-04C0-020E-BF3A3B8FA96D}"/>
              </a:ext>
            </a:extLst>
          </p:cNvPr>
          <p:cNvSpPr txBox="1"/>
          <p:nvPr/>
        </p:nvSpPr>
        <p:spPr>
          <a:xfrm>
            <a:off x="-1430" y="7176516"/>
            <a:ext cx="288004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Autor¹; Orientador²; Coautor³; Coautor</a:t>
            </a:r>
            <a:r>
              <a:rPr lang="pt-BR" sz="3600" b="1" dirty="0">
                <a:latin typeface="Arial" panose="020B0604020202020204" pitchFamily="34" charset="0"/>
              </a:rPr>
              <a:t>⁴</a:t>
            </a: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; Coautor⁵</a:t>
            </a:r>
            <a:b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pt-BR" sz="3600" b="1" dirty="0">
                <a:latin typeface="Arial" panose="020B0604020202020204" pitchFamily="34" charset="0"/>
                <a:ea typeface="Calibri" panose="020F0502020204030204" pitchFamily="34" charset="0"/>
              </a:rPr>
              <a:t>(Arial 36, negrito, separados por ponto-e-vírgula (;), centralizado)</a:t>
            </a:r>
            <a:endParaRPr lang="pt-BR" sz="36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B04F4FB-14A5-980F-85E9-15268B52D87A}"/>
              </a:ext>
            </a:extLst>
          </p:cNvPr>
          <p:cNvSpPr txBox="1"/>
          <p:nvPr/>
        </p:nvSpPr>
        <p:spPr>
          <a:xfrm>
            <a:off x="1" y="8461310"/>
            <a:ext cx="2880042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 Instituição A, área de estudo (e-mail); (Arial 24, itálico, centralizado) </a:t>
            </a:r>
            <a:endParaRPr lang="pt-B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² Instituição B, área de estudo (e-mail); </a:t>
            </a:r>
            <a:endParaRPr lang="pt-B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³ Instituição C, área de estudo (e-mail); </a:t>
            </a:r>
            <a:endParaRPr lang="pt-B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D035E4-CB1F-E449-ED26-4635CCE9D7DC}"/>
              </a:ext>
            </a:extLst>
          </p:cNvPr>
          <p:cNvSpPr txBox="1"/>
          <p:nvPr/>
        </p:nvSpPr>
        <p:spPr>
          <a:xfrm>
            <a:off x="1075152" y="9860518"/>
            <a:ext cx="26858180" cy="1277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99"/>
              </a:spcAft>
            </a:pPr>
            <a:r>
              <a:rPr lang="pt-BR" sz="36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Palavras-chave</a:t>
            </a:r>
            <a:r>
              <a:rPr lang="pt-BR" sz="3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3600" i="1" dirty="0">
                <a:latin typeface="Arial" panose="020B0604020202020204" pitchFamily="34" charset="0"/>
                <a:cs typeface="Times New Roman" panose="02020603050405020304" pitchFamily="18" charset="0"/>
              </a:rPr>
              <a:t>Palavra-chave 1; palavra-chave 2; palavra-chave 3; palavra-chave 4. </a:t>
            </a:r>
            <a:r>
              <a:rPr lang="pt-BR" sz="3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(Palavras-chave separadas por ponto-e-vírgula (;), Arial 36, centralizado, itálico)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AAF9090-1C2D-889E-97E2-90DE314E7491}"/>
              </a:ext>
            </a:extLst>
          </p:cNvPr>
          <p:cNvSpPr txBox="1">
            <a:spLocks/>
          </p:cNvSpPr>
          <p:nvPr/>
        </p:nvSpPr>
        <p:spPr>
          <a:xfrm>
            <a:off x="1076582" y="5265271"/>
            <a:ext cx="266501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spc="-149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TITULO, ESCRITO EM CAIXA ALTA, NEGRITO, TAMANHO 60, FONTE ARIAL, CENTRALIZADO</a:t>
            </a:r>
            <a:endParaRPr lang="pt-BR" sz="6000" b="1" spc="-14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77BBE42-8964-716A-7A57-3FE488DBDC22}"/>
              </a:ext>
            </a:extLst>
          </p:cNvPr>
          <p:cNvSpPr/>
          <p:nvPr/>
        </p:nvSpPr>
        <p:spPr>
          <a:xfrm>
            <a:off x="1075135" y="11589511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 (ARIAL 54, negrito, centralizado)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244A6D2-F71F-D978-2287-32602067C308}"/>
              </a:ext>
            </a:extLst>
          </p:cNvPr>
          <p:cNvSpPr/>
          <p:nvPr/>
        </p:nvSpPr>
        <p:spPr>
          <a:xfrm>
            <a:off x="15154746" y="11589511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02620BC-6261-B9B0-0D67-70F73CCF6786}"/>
              </a:ext>
            </a:extLst>
          </p:cNvPr>
          <p:cNvSpPr/>
          <p:nvPr/>
        </p:nvSpPr>
        <p:spPr>
          <a:xfrm>
            <a:off x="1075154" y="20716551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921CE89-28CC-8426-CD8E-F95C527A7275}"/>
              </a:ext>
            </a:extLst>
          </p:cNvPr>
          <p:cNvSpPr/>
          <p:nvPr/>
        </p:nvSpPr>
        <p:spPr>
          <a:xfrm>
            <a:off x="1075152" y="26288355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CF01AB7-7D08-7F34-AB1A-62782ED6585A}"/>
              </a:ext>
            </a:extLst>
          </p:cNvPr>
          <p:cNvSpPr/>
          <p:nvPr/>
        </p:nvSpPr>
        <p:spPr>
          <a:xfrm>
            <a:off x="15154753" y="22952257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35BDAB4-11E8-2098-0C7B-4BE1087C74C8}"/>
              </a:ext>
            </a:extLst>
          </p:cNvPr>
          <p:cNvSpPr/>
          <p:nvPr/>
        </p:nvSpPr>
        <p:spPr>
          <a:xfrm>
            <a:off x="15154746" y="33875566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11DBF14-F11D-8DB2-74E7-5A21E8A1AF78}"/>
              </a:ext>
            </a:extLst>
          </p:cNvPr>
          <p:cNvSpPr txBox="1"/>
          <p:nvPr/>
        </p:nvSpPr>
        <p:spPr>
          <a:xfrm>
            <a:off x="15154754" y="34787872"/>
            <a:ext cx="12570511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(Corpo do texto em Arial 24, Justificado, parágrafo simples, espaçamento simples entre referências. Referências de acordo com a NBR 6023 (ABNT, 2018). </a:t>
            </a:r>
          </a:p>
          <a:p>
            <a:pPr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ASSOCIAÇÃO BRASILEIRA DE NORMAS TÉCNICAS. </a:t>
            </a:r>
            <a:r>
              <a:rPr lang="pt-BR" sz="2600" b="1" dirty="0">
                <a:latin typeface="Arial" panose="020B0604020202020204" pitchFamily="34" charset="0"/>
                <a:cs typeface="Arial" panose="020B0604020202020204" pitchFamily="34" charset="0"/>
              </a:rPr>
              <a:t>NBR 16972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: Agregados – Determinação da massa unitária e do índice de vazios. Rio de Janeiro: ABNT, 2021.</a:t>
            </a:r>
          </a:p>
          <a:p>
            <a:pPr indent="449577"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CGEE, Centro de Gestão e Estudos Estratégicos. </a:t>
            </a:r>
            <a:r>
              <a:rPr lang="pt-BR" sz="2600" b="1" dirty="0">
                <a:latin typeface="Arial" panose="020B0604020202020204" pitchFamily="34" charset="0"/>
                <a:cs typeface="Arial" panose="020B0604020202020204" pitchFamily="34" charset="0"/>
              </a:rPr>
              <a:t>Bioetanol combustível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: uma oportunidade para o Brasil. Brasília, 2009.</a:t>
            </a:r>
          </a:p>
          <a:p>
            <a:pPr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MALEK, M. </a:t>
            </a:r>
            <a:r>
              <a:rPr lang="pt-BR" sz="2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waste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glass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addition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as a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for fine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aggregate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dirty="0" err="1">
                <a:latin typeface="Arial" panose="020B0604020202020204" pitchFamily="34" charset="0"/>
                <a:cs typeface="Arial" panose="020B0604020202020204" pitchFamily="34" charset="0"/>
              </a:rPr>
              <a:t>mortar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, v.13, n.14, p. 1–19, 2020.</a:t>
            </a:r>
          </a:p>
          <a:p>
            <a:pPr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 Proibido mexer na imagem de fundo, margens ou qualquer outra configuração do </a:t>
            </a:r>
            <a:r>
              <a:rPr lang="pt-BR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BR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1B85EFE-2B8A-F50D-4CBF-0CC53D277754}"/>
              </a:ext>
            </a:extLst>
          </p:cNvPr>
          <p:cNvSpPr/>
          <p:nvPr/>
        </p:nvSpPr>
        <p:spPr>
          <a:xfrm>
            <a:off x="15154753" y="29452939"/>
            <a:ext cx="12570510" cy="934019"/>
          </a:xfrm>
          <a:prstGeom prst="rect">
            <a:avLst/>
          </a:prstGeom>
          <a:solidFill>
            <a:srgbClr val="324A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Apoio financeiro 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5781F5B-F72F-CFD3-AD7B-D2700C6057D2}"/>
              </a:ext>
            </a:extLst>
          </p:cNvPr>
          <p:cNvSpPr txBox="1"/>
          <p:nvPr/>
        </p:nvSpPr>
        <p:spPr>
          <a:xfrm>
            <a:off x="1075137" y="12855395"/>
            <a:ext cx="12570508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  <a:p>
            <a:pPr indent="449577"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O arquivo deve ser nomeado da seguinte forma</a:t>
            </a:r>
            <a:r>
              <a:rPr lang="pt-BR" sz="2600">
                <a:latin typeface="Arial" panose="020B0604020202020204" pitchFamily="34" charset="0"/>
                <a:cs typeface="Arial" panose="020B0604020202020204" pitchFamily="34" charset="0"/>
              </a:rPr>
              <a:t>:  BANNER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_ID_[CURSO]_[CATEGORIA]_[PRIMEIRO NOME DO </a:t>
            </a:r>
            <a:r>
              <a:rPr lang="pt-BR" sz="2600">
                <a:latin typeface="Arial" panose="020B0604020202020204" pitchFamily="34" charset="0"/>
                <a:cs typeface="Arial" panose="020B0604020202020204" pitchFamily="34" charset="0"/>
              </a:rPr>
              <a:t>APRESENTADOR]_ [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PRIMEIRA E SEGUNDA PALAVRAS DO TÍTULO</a:t>
            </a:r>
            <a:r>
              <a:rPr lang="pt-BR" sz="2600">
                <a:latin typeface="Arial" panose="020B0604020202020204" pitchFamily="34" charset="0"/>
                <a:cs typeface="Arial" panose="020B0604020202020204" pitchFamily="34" charset="0"/>
              </a:rPr>
              <a:t>].pptx</a:t>
            </a: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O ID encontra-se na lista de resumos aprovados.</a:t>
            </a:r>
          </a:p>
          <a:p>
            <a:pPr indent="449577" algn="just">
              <a:spcAft>
                <a:spcPts val="600"/>
              </a:spcAft>
            </a:pP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C0962F0-6B99-5125-F855-28F3F5B10364}"/>
              </a:ext>
            </a:extLst>
          </p:cNvPr>
          <p:cNvSpPr txBox="1"/>
          <p:nvPr/>
        </p:nvSpPr>
        <p:spPr>
          <a:xfrm>
            <a:off x="1075156" y="21909684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2BD2C13-7E65-895D-DECC-221286B715A7}"/>
              </a:ext>
            </a:extLst>
          </p:cNvPr>
          <p:cNvSpPr txBox="1"/>
          <p:nvPr/>
        </p:nvSpPr>
        <p:spPr>
          <a:xfrm>
            <a:off x="1075156" y="27576927"/>
            <a:ext cx="1257050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  <a:p>
            <a:pPr indent="449577" algn="just">
              <a:spcAft>
                <a:spcPts val="600"/>
              </a:spcAft>
            </a:pPr>
            <a:r>
              <a:rPr lang="pt-B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ser substituído por METODOLOGIA nos casos aplicáveis.</a:t>
            </a: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C1FE414-63E2-4DAF-0879-536E1CD2F4EF}"/>
              </a:ext>
            </a:extLst>
          </p:cNvPr>
          <p:cNvSpPr txBox="1"/>
          <p:nvPr/>
        </p:nvSpPr>
        <p:spPr>
          <a:xfrm>
            <a:off x="15154745" y="12855395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3FC5A21-DCFF-0264-E560-FF5B7F9582DA}"/>
              </a:ext>
            </a:extLst>
          </p:cNvPr>
          <p:cNvSpPr txBox="1"/>
          <p:nvPr/>
        </p:nvSpPr>
        <p:spPr>
          <a:xfrm>
            <a:off x="15154750" y="24068951"/>
            <a:ext cx="125705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] (Corpo do texto em Arial 26, Justificado, parágrafo simples)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0B02C4D1-614A-C90E-A3A0-D6792D069FFC}"/>
              </a:ext>
            </a:extLst>
          </p:cNvPr>
          <p:cNvSpPr txBox="1"/>
          <p:nvPr/>
        </p:nvSpPr>
        <p:spPr>
          <a:xfrm>
            <a:off x="15154748" y="30712278"/>
            <a:ext cx="1257050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77" algn="just">
              <a:spcAft>
                <a:spcPts val="600"/>
              </a:spcAft>
            </a:pP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[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] (Corpo do texto em Arial 24, Justificado, parágrafo simples)</a:t>
            </a:r>
          </a:p>
          <a:p>
            <a:pPr indent="449577" algn="just">
              <a:spcAft>
                <a:spcPts val="600"/>
              </a:spcAft>
            </a:pPr>
            <a:r>
              <a:rPr lang="pt-B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não houver, o tópico pode ser excluído</a:t>
            </a:r>
          </a:p>
        </p:txBody>
      </p:sp>
    </p:spTree>
    <p:extLst>
      <p:ext uri="{BB962C8B-B14F-4D97-AF65-F5344CB8AC3E}">
        <p14:creationId xmlns:p14="http://schemas.microsoft.com/office/powerpoint/2010/main" val="3540863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403</Words>
  <Application>Microsoft Office PowerPoint</Application>
  <PresentationFormat>Personalizar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Vanessa Ayanna</dc:creator>
  <cp:lastModifiedBy>Ariane Cardoso</cp:lastModifiedBy>
  <cp:revision>12</cp:revision>
  <dcterms:created xsi:type="dcterms:W3CDTF">2024-09-30T18:08:21Z</dcterms:created>
  <dcterms:modified xsi:type="dcterms:W3CDTF">2025-09-04T15:27:14Z</dcterms:modified>
</cp:coreProperties>
</file>