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8" r:id="rId2"/>
  </p:sldIdLst>
  <p:sldSz cx="28800425" cy="43200638"/>
  <p:notesSz cx="6858000" cy="9144000"/>
  <p:defaultTextStyle>
    <a:defPPr>
      <a:defRPr lang="pt-BR"/>
    </a:defPPr>
    <a:lvl1pPr marL="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1pPr>
    <a:lvl2pPr marL="172798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2pPr>
    <a:lvl3pPr marL="3455975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3pPr>
    <a:lvl4pPr marL="518396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4pPr>
    <a:lvl5pPr marL="691195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5pPr>
    <a:lvl6pPr marL="863993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6pPr>
    <a:lvl7pPr marL="10367924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7pPr>
    <a:lvl8pPr marL="1209591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8pPr>
    <a:lvl9pPr marL="13823899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4A76"/>
    <a:srgbClr val="9CB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33" d="100"/>
          <a:sy n="33" d="100"/>
        </p:scale>
        <p:origin x="835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essa Ayanna" userId="27bcbfee39f371a9" providerId="LiveId" clId="{F7191F4A-AC19-44A9-9EAA-C21C093F82B3}"/>
    <pc:docChg chg="undo custSel modSld">
      <pc:chgData name="Vanessa Ayanna" userId="27bcbfee39f371a9" providerId="LiveId" clId="{F7191F4A-AC19-44A9-9EAA-C21C093F82B3}" dt="2024-10-05T17:16:45.309" v="51" actId="1076"/>
      <pc:docMkLst>
        <pc:docMk/>
      </pc:docMkLst>
      <pc:sldChg chg="modSp mod">
        <pc:chgData name="Vanessa Ayanna" userId="27bcbfee39f371a9" providerId="LiveId" clId="{F7191F4A-AC19-44A9-9EAA-C21C093F82B3}" dt="2024-10-05T17:16:45.309" v="51" actId="1076"/>
        <pc:sldMkLst>
          <pc:docMk/>
          <pc:sldMk cId="3540863150" sldId="258"/>
        </pc:sldMkLst>
        <pc:spChg chg="mod">
          <ac:chgData name="Vanessa Ayanna" userId="27bcbfee39f371a9" providerId="LiveId" clId="{F7191F4A-AC19-44A9-9EAA-C21C093F82B3}" dt="2024-10-05T17:16:45.309" v="51" actId="1076"/>
          <ac:spMkLst>
            <pc:docMk/>
            <pc:sldMk cId="3540863150" sldId="258"/>
            <ac:spMk id="8" creationId="{24A33025-36AF-04C0-020E-BF3A3B8FA96D}"/>
          </ac:spMkLst>
        </pc:spChg>
        <pc:spChg chg="mod">
          <ac:chgData name="Vanessa Ayanna" userId="27bcbfee39f371a9" providerId="LiveId" clId="{F7191F4A-AC19-44A9-9EAA-C21C093F82B3}" dt="2024-10-05T17:16:45.309" v="51" actId="1076"/>
          <ac:spMkLst>
            <pc:docMk/>
            <pc:sldMk cId="3540863150" sldId="258"/>
            <ac:spMk id="9" creationId="{8B04F4FB-14A5-980F-85E9-15268B52D87A}"/>
          </ac:spMkLst>
        </pc:spChg>
        <pc:spChg chg="mod">
          <ac:chgData name="Vanessa Ayanna" userId="27bcbfee39f371a9" providerId="LiveId" clId="{F7191F4A-AC19-44A9-9EAA-C21C093F82B3}" dt="2024-10-05T17:15:49.991" v="47" actId="1076"/>
          <ac:spMkLst>
            <pc:docMk/>
            <pc:sldMk cId="3540863150" sldId="258"/>
            <ac:spMk id="11" creationId="{92D035E4-CB1F-E449-ED26-4635CCE9D7DC}"/>
          </ac:spMkLst>
        </pc:spChg>
        <pc:spChg chg="mod">
          <ac:chgData name="Vanessa Ayanna" userId="27bcbfee39f371a9" providerId="LiveId" clId="{F7191F4A-AC19-44A9-9EAA-C21C093F82B3}" dt="2024-10-05T17:16:25.221" v="50" actId="1076"/>
          <ac:spMkLst>
            <pc:docMk/>
            <pc:sldMk cId="3540863150" sldId="258"/>
            <ac:spMk id="13" creationId="{277BBE42-8964-716A-7A57-3FE488DBDC22}"/>
          </ac:spMkLst>
        </pc:spChg>
        <pc:spChg chg="mod">
          <ac:chgData name="Vanessa Ayanna" userId="27bcbfee39f371a9" providerId="LiveId" clId="{F7191F4A-AC19-44A9-9EAA-C21C093F82B3}" dt="2024-10-05T17:16:25.221" v="50" actId="1076"/>
          <ac:spMkLst>
            <pc:docMk/>
            <pc:sldMk cId="3540863150" sldId="258"/>
            <ac:spMk id="14" creationId="{2244A6D2-F71F-D978-2287-32602067C308}"/>
          </ac:spMkLst>
        </pc:spChg>
        <pc:spChg chg="mod">
          <ac:chgData name="Vanessa Ayanna" userId="27bcbfee39f371a9" providerId="LiveId" clId="{F7191F4A-AC19-44A9-9EAA-C21C093F82B3}" dt="2024-10-05T17:13:15.344" v="33" actId="1076"/>
          <ac:spMkLst>
            <pc:docMk/>
            <pc:sldMk cId="3540863150" sldId="258"/>
            <ac:spMk id="18" creationId="{735BDAB4-11E8-2098-0C7B-4BE1087C74C8}"/>
          </ac:spMkLst>
        </pc:spChg>
        <pc:spChg chg="mod">
          <ac:chgData name="Vanessa Ayanna" userId="27bcbfee39f371a9" providerId="LiveId" clId="{F7191F4A-AC19-44A9-9EAA-C21C093F82B3}" dt="2024-10-05T17:13:31.545" v="39" actId="20577"/>
          <ac:spMkLst>
            <pc:docMk/>
            <pc:sldMk cId="3540863150" sldId="258"/>
            <ac:spMk id="20" creationId="{111DBF14-F11D-8DB2-74E7-5A21E8A1AF78}"/>
          </ac:spMkLst>
        </pc:spChg>
        <pc:spChg chg="mod">
          <ac:chgData name="Vanessa Ayanna" userId="27bcbfee39f371a9" providerId="LiveId" clId="{F7191F4A-AC19-44A9-9EAA-C21C093F82B3}" dt="2024-10-05T17:16:25.221" v="50" actId="1076"/>
          <ac:spMkLst>
            <pc:docMk/>
            <pc:sldMk cId="3540863150" sldId="258"/>
            <ac:spMk id="33" creationId="{D5781F5B-F72F-CFD3-AD7B-D2700C6057D2}"/>
          </ac:spMkLst>
        </pc:spChg>
        <pc:spChg chg="mod">
          <ac:chgData name="Vanessa Ayanna" userId="27bcbfee39f371a9" providerId="LiveId" clId="{F7191F4A-AC19-44A9-9EAA-C21C093F82B3}" dt="2024-10-05T17:12:35.163" v="20" actId="20577"/>
          <ac:spMkLst>
            <pc:docMk/>
            <pc:sldMk cId="3540863150" sldId="258"/>
            <ac:spMk id="35" creationId="{CC0962F0-6B99-5125-F855-28F3F5B10364}"/>
          </ac:spMkLst>
        </pc:spChg>
        <pc:spChg chg="mod">
          <ac:chgData name="Vanessa Ayanna" userId="27bcbfee39f371a9" providerId="LiveId" clId="{F7191F4A-AC19-44A9-9EAA-C21C093F82B3}" dt="2024-10-05T17:12:54.066" v="30" actId="20577"/>
          <ac:spMkLst>
            <pc:docMk/>
            <pc:sldMk cId="3540863150" sldId="258"/>
            <ac:spMk id="36" creationId="{62BD2C13-7E65-895D-DECC-221286B715A7}"/>
          </ac:spMkLst>
        </pc:spChg>
        <pc:spChg chg="mod">
          <ac:chgData name="Vanessa Ayanna" userId="27bcbfee39f371a9" providerId="LiveId" clId="{F7191F4A-AC19-44A9-9EAA-C21C093F82B3}" dt="2024-10-05T17:16:25.221" v="50" actId="1076"/>
          <ac:spMkLst>
            <pc:docMk/>
            <pc:sldMk cId="3540863150" sldId="258"/>
            <ac:spMk id="37" creationId="{6C1FE414-63E2-4DAF-0879-536E1CD2F4EF}"/>
          </ac:spMkLst>
        </pc:spChg>
        <pc:spChg chg="mod">
          <ac:chgData name="Vanessa Ayanna" userId="27bcbfee39f371a9" providerId="LiveId" clId="{F7191F4A-AC19-44A9-9EAA-C21C093F82B3}" dt="2024-10-05T17:12:44.507" v="25" actId="20577"/>
          <ac:spMkLst>
            <pc:docMk/>
            <pc:sldMk cId="3540863150" sldId="258"/>
            <ac:spMk id="38" creationId="{23FC5A21-DCFF-0264-E560-FF5B7F9582DA}"/>
          </ac:spMkLst>
        </pc:spChg>
        <pc:spChg chg="mod">
          <ac:chgData name="Vanessa Ayanna" userId="27bcbfee39f371a9" providerId="LiveId" clId="{F7191F4A-AC19-44A9-9EAA-C21C093F82B3}" dt="2024-10-05T17:13:07.731" v="32" actId="20577"/>
          <ac:spMkLst>
            <pc:docMk/>
            <pc:sldMk cId="3540863150" sldId="258"/>
            <ac:spMk id="39" creationId="{0B02C4D1-614A-C90E-A3A0-D6792D069FFC}"/>
          </ac:spMkLst>
        </pc:spChg>
        <pc:picChg chg="mod">
          <ac:chgData name="Vanessa Ayanna" userId="27bcbfee39f371a9" providerId="LiveId" clId="{F7191F4A-AC19-44A9-9EAA-C21C093F82B3}" dt="2024-10-05T17:15:57.691" v="49" actId="1076"/>
          <ac:picMkLst>
            <pc:docMk/>
            <pc:sldMk cId="3540863150" sldId="258"/>
            <ac:picMk id="3" creationId="{00000000-0000-0000-0000-000000000000}"/>
          </ac:picMkLst>
        </pc:picChg>
      </pc:sldChg>
    </pc:docChg>
  </pc:docChgLst>
  <pc:docChgLst>
    <pc:chgData name="Vanessa Ayanna" userId="27bcbfee39f371a9" providerId="LiveId" clId="{0765ABD9-E58B-4780-87F9-243759ADA9E3}"/>
    <pc:docChg chg="undo custSel delSld modSld">
      <pc:chgData name="Vanessa Ayanna" userId="27bcbfee39f371a9" providerId="LiveId" clId="{0765ABD9-E58B-4780-87F9-243759ADA9E3}" dt="2024-10-01T00:22:01.733" v="67" actId="1076"/>
      <pc:docMkLst>
        <pc:docMk/>
      </pc:docMkLst>
      <pc:sldChg chg="del">
        <pc:chgData name="Vanessa Ayanna" userId="27bcbfee39f371a9" providerId="LiveId" clId="{0765ABD9-E58B-4780-87F9-243759ADA9E3}" dt="2024-09-30T23:58:53.710" v="0" actId="47"/>
        <pc:sldMkLst>
          <pc:docMk/>
          <pc:sldMk cId="4122866994" sldId="256"/>
        </pc:sldMkLst>
      </pc:sldChg>
      <pc:sldChg chg="del">
        <pc:chgData name="Vanessa Ayanna" userId="27bcbfee39f371a9" providerId="LiveId" clId="{0765ABD9-E58B-4780-87F9-243759ADA9E3}" dt="2024-09-30T23:58:54.890" v="1" actId="47"/>
        <pc:sldMkLst>
          <pc:docMk/>
          <pc:sldMk cId="1120738749" sldId="257"/>
        </pc:sldMkLst>
      </pc:sldChg>
      <pc:sldChg chg="addSp delSp modSp mod">
        <pc:chgData name="Vanessa Ayanna" userId="27bcbfee39f371a9" providerId="LiveId" clId="{0765ABD9-E58B-4780-87F9-243759ADA9E3}" dt="2024-10-01T00:22:01.733" v="67" actId="1076"/>
        <pc:sldMkLst>
          <pc:docMk/>
          <pc:sldMk cId="3540863150" sldId="258"/>
        </pc:sldMkLst>
        <pc:spChg chg="mod">
          <ac:chgData name="Vanessa Ayanna" userId="27bcbfee39f371a9" providerId="LiveId" clId="{0765ABD9-E58B-4780-87F9-243759ADA9E3}" dt="2024-10-01T00:21:40.067" v="63" actId="1076"/>
          <ac:spMkLst>
            <pc:docMk/>
            <pc:sldMk cId="3540863150" sldId="258"/>
            <ac:spMk id="8" creationId="{24A33025-36AF-04C0-020E-BF3A3B8FA96D}"/>
          </ac:spMkLst>
        </pc:spChg>
        <pc:spChg chg="mod">
          <ac:chgData name="Vanessa Ayanna" userId="27bcbfee39f371a9" providerId="LiveId" clId="{0765ABD9-E58B-4780-87F9-243759ADA9E3}" dt="2024-10-01T00:21:44.162" v="64" actId="1076"/>
          <ac:spMkLst>
            <pc:docMk/>
            <pc:sldMk cId="3540863150" sldId="258"/>
            <ac:spMk id="9" creationId="{8B04F4FB-14A5-980F-85E9-15268B52D87A}"/>
          </ac:spMkLst>
        </pc:spChg>
        <pc:spChg chg="mod">
          <ac:chgData name="Vanessa Ayanna" userId="27bcbfee39f371a9" providerId="LiveId" clId="{0765ABD9-E58B-4780-87F9-243759ADA9E3}" dt="2024-10-01T00:21:49.547" v="65" actId="1076"/>
          <ac:spMkLst>
            <pc:docMk/>
            <pc:sldMk cId="3540863150" sldId="258"/>
            <ac:spMk id="10" creationId="{12BC46A4-7862-F546-F9CB-018739ECA261}"/>
          </ac:spMkLst>
        </pc:spChg>
        <pc:spChg chg="mod">
          <ac:chgData name="Vanessa Ayanna" userId="27bcbfee39f371a9" providerId="LiveId" clId="{0765ABD9-E58B-4780-87F9-243759ADA9E3}" dt="2024-10-01T00:21:54.226" v="66" actId="1076"/>
          <ac:spMkLst>
            <pc:docMk/>
            <pc:sldMk cId="3540863150" sldId="258"/>
            <ac:spMk id="11" creationId="{92D035E4-CB1F-E449-ED26-4635CCE9D7DC}"/>
          </ac:spMkLst>
        </pc:spChg>
        <pc:spChg chg="mod">
          <ac:chgData name="Vanessa Ayanna" userId="27bcbfee39f371a9" providerId="LiveId" clId="{0765ABD9-E58B-4780-87F9-243759ADA9E3}" dt="2024-10-01T00:15:11.457" v="11" actId="207"/>
          <ac:spMkLst>
            <pc:docMk/>
            <pc:sldMk cId="3540863150" sldId="258"/>
            <ac:spMk id="12" creationId="{9AAF9090-1C2D-889E-97E2-90DE314E7491}"/>
          </ac:spMkLst>
        </pc:spChg>
        <pc:spChg chg="mod">
          <ac:chgData name="Vanessa Ayanna" userId="27bcbfee39f371a9" providerId="LiveId" clId="{0765ABD9-E58B-4780-87F9-243759ADA9E3}" dt="2024-10-01T00:22:01.733" v="67" actId="1076"/>
          <ac:spMkLst>
            <pc:docMk/>
            <pc:sldMk cId="3540863150" sldId="258"/>
            <ac:spMk id="13" creationId="{277BBE42-8964-716A-7A57-3FE488DBDC22}"/>
          </ac:spMkLst>
        </pc:spChg>
        <pc:spChg chg="mod">
          <ac:chgData name="Vanessa Ayanna" userId="27bcbfee39f371a9" providerId="LiveId" clId="{0765ABD9-E58B-4780-87F9-243759ADA9E3}" dt="2024-10-01T00:22:01.733" v="67" actId="1076"/>
          <ac:spMkLst>
            <pc:docMk/>
            <pc:sldMk cId="3540863150" sldId="258"/>
            <ac:spMk id="14" creationId="{2244A6D2-F71F-D978-2287-32602067C308}"/>
          </ac:spMkLst>
        </pc:spChg>
        <pc:spChg chg="mod">
          <ac:chgData name="Vanessa Ayanna" userId="27bcbfee39f371a9" providerId="LiveId" clId="{0765ABD9-E58B-4780-87F9-243759ADA9E3}" dt="2024-10-01T00:22:01.733" v="67" actId="1076"/>
          <ac:spMkLst>
            <pc:docMk/>
            <pc:sldMk cId="3540863150" sldId="258"/>
            <ac:spMk id="33" creationId="{D5781F5B-F72F-CFD3-AD7B-D2700C6057D2}"/>
          </ac:spMkLst>
        </pc:spChg>
        <pc:spChg chg="mod">
          <ac:chgData name="Vanessa Ayanna" userId="27bcbfee39f371a9" providerId="LiveId" clId="{0765ABD9-E58B-4780-87F9-243759ADA9E3}" dt="2024-10-01T00:22:01.733" v="67" actId="1076"/>
          <ac:spMkLst>
            <pc:docMk/>
            <pc:sldMk cId="3540863150" sldId="258"/>
            <ac:spMk id="37" creationId="{6C1FE414-63E2-4DAF-0879-536E1CD2F4EF}"/>
          </ac:spMkLst>
        </pc:spChg>
        <pc:spChg chg="mod">
          <ac:chgData name="Vanessa Ayanna" userId="27bcbfee39f371a9" providerId="LiveId" clId="{0765ABD9-E58B-4780-87F9-243759ADA9E3}" dt="2024-10-01T00:18:11.831" v="62" actId="113"/>
          <ac:spMkLst>
            <pc:docMk/>
            <pc:sldMk cId="3540863150" sldId="258"/>
            <ac:spMk id="39" creationId="{0B02C4D1-614A-C90E-A3A0-D6792D069FFC}"/>
          </ac:spMkLst>
        </pc:spChg>
        <pc:picChg chg="del">
          <ac:chgData name="Vanessa Ayanna" userId="27bcbfee39f371a9" providerId="LiveId" clId="{0765ABD9-E58B-4780-87F9-243759ADA9E3}" dt="2024-10-01T00:13:07.741" v="4" actId="478"/>
          <ac:picMkLst>
            <pc:docMk/>
            <pc:sldMk cId="3540863150" sldId="258"/>
            <ac:picMk id="32" creationId="{C5788AE8-E1E5-E403-31E8-81EC3D387A8F}"/>
          </ac:picMkLst>
        </pc:picChg>
        <pc:picChg chg="add del mod ord">
          <ac:chgData name="Vanessa Ayanna" userId="27bcbfee39f371a9" providerId="LiveId" clId="{0765ABD9-E58B-4780-87F9-243759ADA9E3}" dt="2024-10-01T00:14:36.554" v="7" actId="478"/>
          <ac:picMkLst>
            <pc:docMk/>
            <pc:sldMk cId="3540863150" sldId="258"/>
            <ac:picMk id="41" creationId="{79538EF1-D56C-A018-7668-7F0FC5E5C24C}"/>
          </ac:picMkLst>
        </pc:picChg>
        <pc:picChg chg="add mod ord">
          <ac:chgData name="Vanessa Ayanna" userId="27bcbfee39f371a9" providerId="LiveId" clId="{0765ABD9-E58B-4780-87F9-243759ADA9E3}" dt="2024-10-01T00:14:52.872" v="9" actId="167"/>
          <ac:picMkLst>
            <pc:docMk/>
            <pc:sldMk cId="3540863150" sldId="258"/>
            <ac:picMk id="43" creationId="{B92C1949-424C-F241-74E1-74DB256C18D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090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3108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794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56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09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77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3364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02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826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7747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996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12CED-ECE0-4F65-92EE-B46ED019E6F4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68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61"/>
            <a:ext cx="28800425" cy="4319911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4A33025-36AF-04C0-020E-BF3A3B8FA96D}"/>
              </a:ext>
            </a:extLst>
          </p:cNvPr>
          <p:cNvSpPr txBox="1"/>
          <p:nvPr/>
        </p:nvSpPr>
        <p:spPr>
          <a:xfrm>
            <a:off x="-1430" y="7176516"/>
            <a:ext cx="288004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latin typeface="Arial" panose="020B0604020202020204" pitchFamily="34" charset="0"/>
                <a:ea typeface="Calibri" panose="020F0502020204030204" pitchFamily="34" charset="0"/>
              </a:rPr>
              <a:t>Autor¹; Orientador²; Coautor³; Coautor</a:t>
            </a:r>
            <a:r>
              <a:rPr lang="pt-BR" sz="3600" b="1" dirty="0">
                <a:latin typeface="Arial" panose="020B0604020202020204" pitchFamily="34" charset="0"/>
              </a:rPr>
              <a:t>⁴</a:t>
            </a:r>
            <a:r>
              <a:rPr lang="pt-BR" sz="3600" b="1" dirty="0">
                <a:latin typeface="Arial" panose="020B0604020202020204" pitchFamily="34" charset="0"/>
                <a:ea typeface="Calibri" panose="020F0502020204030204" pitchFamily="34" charset="0"/>
              </a:rPr>
              <a:t>; Coautor⁵</a:t>
            </a:r>
            <a:br>
              <a:rPr lang="pt-BR" sz="3600" b="1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pt-BR" sz="3600" b="1" dirty="0">
                <a:latin typeface="Arial" panose="020B0604020202020204" pitchFamily="34" charset="0"/>
                <a:ea typeface="Calibri" panose="020F0502020204030204" pitchFamily="34" charset="0"/>
              </a:rPr>
              <a:t>(Arial 36, negrito, separados por ponto-e-vírgula (;), centralizado)</a:t>
            </a:r>
            <a:endParaRPr lang="pt-BR" sz="36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B04F4FB-14A5-980F-85E9-15268B52D87A}"/>
              </a:ext>
            </a:extLst>
          </p:cNvPr>
          <p:cNvSpPr txBox="1"/>
          <p:nvPr/>
        </p:nvSpPr>
        <p:spPr>
          <a:xfrm>
            <a:off x="1" y="8461310"/>
            <a:ext cx="2880042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¹ Instituição A, área de estudo (e-mail); (Arial 24, itálico, centralizado) </a:t>
            </a:r>
            <a:endParaRPr lang="pt-BR" sz="2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6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² Instituição B, área de estudo (e-mail); </a:t>
            </a:r>
            <a:endParaRPr lang="pt-BR" sz="2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6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³ Instituição C, área de estudo (e-mail); </a:t>
            </a:r>
            <a:endParaRPr lang="pt-BR" sz="2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2D035E4-CB1F-E449-ED26-4635CCE9D7DC}"/>
              </a:ext>
            </a:extLst>
          </p:cNvPr>
          <p:cNvSpPr txBox="1"/>
          <p:nvPr/>
        </p:nvSpPr>
        <p:spPr>
          <a:xfrm>
            <a:off x="1075152" y="9860518"/>
            <a:ext cx="26858180" cy="1277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99"/>
              </a:spcAft>
            </a:pPr>
            <a:r>
              <a:rPr lang="pt-BR" sz="36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Palavras-chave</a:t>
            </a:r>
            <a:r>
              <a:rPr lang="pt-BR" sz="36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3600" i="1" dirty="0">
                <a:latin typeface="Arial" panose="020B0604020202020204" pitchFamily="34" charset="0"/>
                <a:cs typeface="Times New Roman" panose="02020603050405020304" pitchFamily="18" charset="0"/>
              </a:rPr>
              <a:t>Palavra-chave 1; palavra-chave 2; palavra-chave 3; palavra-chave 4. </a:t>
            </a:r>
            <a:r>
              <a:rPr lang="pt-BR" sz="36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(Palavras-chave separadas por ponto-e-vírgula (;), Arial 36, centralizado, itálico)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AAF9090-1C2D-889E-97E2-90DE314E7491}"/>
              </a:ext>
            </a:extLst>
          </p:cNvPr>
          <p:cNvSpPr txBox="1">
            <a:spLocks/>
          </p:cNvSpPr>
          <p:nvPr/>
        </p:nvSpPr>
        <p:spPr>
          <a:xfrm>
            <a:off x="1076582" y="5265271"/>
            <a:ext cx="2665011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1" spc="-149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TITULO, ESCRITO EM CAIXA ALTA, NEGRITO, TAMANHO 60, FONTE ARIAL, CENTRALIZADO</a:t>
            </a:r>
            <a:endParaRPr lang="pt-BR" sz="6000" b="1" spc="-14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77BBE42-8964-716A-7A57-3FE488DBDC22}"/>
              </a:ext>
            </a:extLst>
          </p:cNvPr>
          <p:cNvSpPr/>
          <p:nvPr/>
        </p:nvSpPr>
        <p:spPr>
          <a:xfrm>
            <a:off x="1075135" y="11589511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 (ARIAL 54, negrito, centralizado)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244A6D2-F71F-D978-2287-32602067C308}"/>
              </a:ext>
            </a:extLst>
          </p:cNvPr>
          <p:cNvSpPr/>
          <p:nvPr/>
        </p:nvSpPr>
        <p:spPr>
          <a:xfrm>
            <a:off x="15154746" y="11589511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02620BC-6261-B9B0-0D67-70F73CCF6786}"/>
              </a:ext>
            </a:extLst>
          </p:cNvPr>
          <p:cNvSpPr/>
          <p:nvPr/>
        </p:nvSpPr>
        <p:spPr>
          <a:xfrm>
            <a:off x="1075154" y="20716551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F921CE89-28CC-8426-CD8E-F95C527A7275}"/>
              </a:ext>
            </a:extLst>
          </p:cNvPr>
          <p:cNvSpPr/>
          <p:nvPr/>
        </p:nvSpPr>
        <p:spPr>
          <a:xfrm>
            <a:off x="1075152" y="26288355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e métodos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9CF01AB7-7D08-7F34-AB1A-62782ED6585A}"/>
              </a:ext>
            </a:extLst>
          </p:cNvPr>
          <p:cNvSpPr/>
          <p:nvPr/>
        </p:nvSpPr>
        <p:spPr>
          <a:xfrm>
            <a:off x="15154753" y="22952257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735BDAB4-11E8-2098-0C7B-4BE1087C74C8}"/>
              </a:ext>
            </a:extLst>
          </p:cNvPr>
          <p:cNvSpPr/>
          <p:nvPr/>
        </p:nvSpPr>
        <p:spPr>
          <a:xfrm>
            <a:off x="15154746" y="33875566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11DBF14-F11D-8DB2-74E7-5A21E8A1AF78}"/>
              </a:ext>
            </a:extLst>
          </p:cNvPr>
          <p:cNvSpPr txBox="1"/>
          <p:nvPr/>
        </p:nvSpPr>
        <p:spPr>
          <a:xfrm>
            <a:off x="15154754" y="34787872"/>
            <a:ext cx="12570511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(Corpo do texto em Arial 24, Justificado, parágrafo simples, espaçamento simples entre referências. Referências de acordo com a NBR 6023 (ABNT, 2018). </a:t>
            </a:r>
          </a:p>
          <a:p>
            <a:pPr algn="just">
              <a:spcAft>
                <a:spcPts val="600"/>
              </a:spcAft>
            </a:pP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ASSOCIAÇÃO BRASILEIRA DE NORMAS TÉCNICAS. </a:t>
            </a:r>
            <a:r>
              <a:rPr lang="pt-BR" sz="2600" b="1" dirty="0">
                <a:latin typeface="Arial" panose="020B0604020202020204" pitchFamily="34" charset="0"/>
                <a:cs typeface="Arial" panose="020B0604020202020204" pitchFamily="34" charset="0"/>
              </a:rPr>
              <a:t>NBR 16972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: Agregados – Determinação da massa unitária e do índice de vazios. Rio de Janeiro: ABNT, 2021.</a:t>
            </a:r>
          </a:p>
          <a:p>
            <a:pPr indent="449577" algn="just">
              <a:spcAft>
                <a:spcPts val="600"/>
              </a:spcAft>
            </a:pP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CGEE, Centro de Gestão e Estudos Estratégicos. </a:t>
            </a:r>
            <a:r>
              <a:rPr lang="pt-BR" sz="2600" b="1" dirty="0">
                <a:latin typeface="Arial" panose="020B0604020202020204" pitchFamily="34" charset="0"/>
                <a:cs typeface="Arial" panose="020B0604020202020204" pitchFamily="34" charset="0"/>
              </a:rPr>
              <a:t>Bioetanol combustível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: uma oportunidade para o Brasil. Brasília, 2009.</a:t>
            </a:r>
          </a:p>
          <a:p>
            <a:pPr algn="just">
              <a:spcAft>
                <a:spcPts val="600"/>
              </a:spcAft>
            </a:pP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MALEK, M. </a:t>
            </a:r>
            <a:r>
              <a:rPr lang="pt-BR" sz="26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waste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glass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addition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as a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replacement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for fine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aggregate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properties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mortar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Materials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, v.13, n.14, p. 1–19, 2020.</a:t>
            </a:r>
          </a:p>
          <a:p>
            <a:pPr algn="just">
              <a:spcAft>
                <a:spcPts val="600"/>
              </a:spcAft>
            </a:pP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Atenção: Proibido mexer na imagem de fundo, margens ou qualquer outra configuração do </a:t>
            </a:r>
            <a:r>
              <a:rPr lang="pt-BR" sz="2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BR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11B85EFE-2B8A-F50D-4CBF-0CC53D277754}"/>
              </a:ext>
            </a:extLst>
          </p:cNvPr>
          <p:cNvSpPr/>
          <p:nvPr/>
        </p:nvSpPr>
        <p:spPr>
          <a:xfrm>
            <a:off x="15154753" y="29452939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Apoio financeiro 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5781F5B-F72F-CFD3-AD7B-D2700C6057D2}"/>
              </a:ext>
            </a:extLst>
          </p:cNvPr>
          <p:cNvSpPr txBox="1"/>
          <p:nvPr/>
        </p:nvSpPr>
        <p:spPr>
          <a:xfrm>
            <a:off x="1075137" y="12855395"/>
            <a:ext cx="1257050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[....................................................................................................................................................................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.................................................................................................................................................................] (Corpo do texto em Arial 26, Justificado, parágrafo simples)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CC0962F0-6B99-5125-F855-28F3F5B10364}"/>
              </a:ext>
            </a:extLst>
          </p:cNvPr>
          <p:cNvSpPr txBox="1"/>
          <p:nvPr/>
        </p:nvSpPr>
        <p:spPr>
          <a:xfrm>
            <a:off x="1075156" y="21909684"/>
            <a:ext cx="1257050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[....................................................................................................................................................................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........................................................................................................................................................................] (Corpo do texto em Arial 26, Justificado, parágrafo simples)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62BD2C13-7E65-895D-DECC-221286B715A7}"/>
              </a:ext>
            </a:extLst>
          </p:cNvPr>
          <p:cNvSpPr txBox="1"/>
          <p:nvPr/>
        </p:nvSpPr>
        <p:spPr>
          <a:xfrm>
            <a:off x="1075156" y="27576927"/>
            <a:ext cx="1257050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[....................................................................................................................................................................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.......................................................................................................................................................................] (Corpo do texto em Arial 26, Justificado, parágrafo simples)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C1FE414-63E2-4DAF-0879-536E1CD2F4EF}"/>
              </a:ext>
            </a:extLst>
          </p:cNvPr>
          <p:cNvSpPr txBox="1"/>
          <p:nvPr/>
        </p:nvSpPr>
        <p:spPr>
          <a:xfrm>
            <a:off x="15154745" y="12855395"/>
            <a:ext cx="1257050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[....................................................................................................................................................................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.......................................................................................................................................................................] (Corpo do texto em Arial 26, Justificado, parágrafo simples)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23FC5A21-DCFF-0264-E560-FF5B7F9582DA}"/>
              </a:ext>
            </a:extLst>
          </p:cNvPr>
          <p:cNvSpPr txBox="1"/>
          <p:nvPr/>
        </p:nvSpPr>
        <p:spPr>
          <a:xfrm>
            <a:off x="15154750" y="24068951"/>
            <a:ext cx="1257050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[....................................................................................................................................................................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.......................................................................................................................................................................] (Corpo do texto em Arial 26, Justificado, parágrafo simples)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0B02C4D1-614A-C90E-A3A0-D6792D069FFC}"/>
              </a:ext>
            </a:extLst>
          </p:cNvPr>
          <p:cNvSpPr txBox="1"/>
          <p:nvPr/>
        </p:nvSpPr>
        <p:spPr>
          <a:xfrm>
            <a:off x="15154748" y="30712278"/>
            <a:ext cx="12570508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[....................................................................................................................................................................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........................................................................................................................................................................] (Corpo do texto em Arial 24, Justificado, parágrafo simples)</a:t>
            </a:r>
          </a:p>
          <a:p>
            <a:pPr indent="449577" algn="just">
              <a:spcAft>
                <a:spcPts val="600"/>
              </a:spcAft>
            </a:pPr>
            <a:r>
              <a:rPr lang="pt-BR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não houver, o tópico pode ser excluído</a:t>
            </a:r>
          </a:p>
        </p:txBody>
      </p:sp>
    </p:spTree>
    <p:extLst>
      <p:ext uri="{BB962C8B-B14F-4D97-AF65-F5344CB8AC3E}">
        <p14:creationId xmlns:p14="http://schemas.microsoft.com/office/powerpoint/2010/main" val="35408631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</TotalTime>
  <Words>360</Words>
  <Application>Microsoft Office PowerPoint</Application>
  <PresentationFormat>Personalizar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Vanessa Ayanna</dc:creator>
  <cp:lastModifiedBy>Vanessa</cp:lastModifiedBy>
  <cp:revision>7</cp:revision>
  <dcterms:created xsi:type="dcterms:W3CDTF">2024-09-30T18:08:21Z</dcterms:created>
  <dcterms:modified xsi:type="dcterms:W3CDTF">2024-10-05T17:17:11Z</dcterms:modified>
</cp:coreProperties>
</file>