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1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iane Cardoso" initials="AC" lastIdx="1" clrIdx="0">
    <p:extLst>
      <p:ext uri="{19B8F6BF-5375-455C-9EA6-DF929625EA0E}">
        <p15:presenceInfo xmlns:p15="http://schemas.microsoft.com/office/powerpoint/2012/main" userId="8b61241cd5ad67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71B0"/>
    <a:srgbClr val="589B9E"/>
    <a:srgbClr val="D1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94" d="100"/>
          <a:sy n="94" d="100"/>
        </p:scale>
        <p:origin x="19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EB2A7-6BB1-4F72-9008-0B467B2C5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126811-6D78-457F-86C5-0EC12B547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763023-657E-4643-8ED7-3FF058B19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C41E7B-0874-4948-81F9-610C8EA4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2FCD9E-EE31-401E-B516-DCAEBF49E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514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5B7E4-2396-4C30-9120-43F4443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6C18FD-31D6-47CD-9D83-715D23088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2D27E6-6B03-410C-9FAD-CE03CD471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83C1EC-3A1B-4927-9F20-BBBB6497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634FA9-4B16-44FA-B3CF-FA77D3EC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0093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1D3E8-C6F9-42AE-99B3-5EDEAC8AE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0D8476-A642-4217-87FE-5D4C68C4E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8C6ED5-AB07-47EE-9D40-992107AC6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D88F9E-0341-45F1-944D-051A6530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C41CE9-4078-4710-B9EE-E2E5EB309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485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DD601A-C14A-4370-80D6-AA104BCB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FD1E50-3813-4C2B-8F57-CD788A77E8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421F52-E9B5-4242-A087-7F4BA20DF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6283244-5FF5-4BA1-B15E-9A430134C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D5F82A6-8C62-4BDD-A9A6-933AE0514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C4745D-D457-4C1C-9C3C-6CE0A47C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825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F6883-03A0-4C05-8031-17826028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0F0D69-28F1-4149-8DCD-433539526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55A716-2F86-4AE6-B103-72B2C290C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83662AE-96F0-4EE9-AE5B-184AB1AAA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60DB262-8D5A-4670-83CD-3E8D6CD632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22F9E93-E4D6-4994-BB6D-3F4A245BE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D4DE287-33C9-483D-B694-375D9041C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185BB57-F866-4564-BB6F-73D77126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05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7F212-D1AE-4839-817D-1442E8A5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D836924-BC46-4065-A7AA-B75C3C1B3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2990DA7-3758-4563-84C5-2BB508E6A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436593-11BB-49AF-BDB7-985FFE787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62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FD0EDB4-40CF-4D2A-81D7-144BFF7AD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43CFD8-6835-4FB6-BCF4-CC7974EEA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518E2FA-180B-42FB-B86F-83C97C3A1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86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EEDAE3-9312-4E93-A6BB-812AB7F7A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F9A13F-98FF-4686-AB8F-B30BA2D8B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B4ED7E-A0CC-4585-A4FA-5202D74FCE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9CF723-C05D-4CCC-9EA6-CDD88F12B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201D3B-B3F3-47CB-948C-E8B7CF525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1B65285-E7D5-40F4-9A3C-CE9F0E72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1138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55D28-000B-445E-B026-36D2B6E28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F98DC78-9DF4-4A2F-9F51-1861279DF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E049C2-D391-4947-9408-B24A5ED12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F42957-FD23-4FD7-AE12-AEA2AB6E4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8A644B-ED5B-4DE2-B5B5-3AB80347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51C0A7-DE74-4646-84A3-E07F98871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6088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62C9C-B0B1-4961-AAD0-9D1E1FCA7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B0AF5D-F557-4C3C-8B43-D1A66839A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4424E2-FB56-4185-835F-AAC9E160F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D1F1AF-53A3-4FA4-B052-DB3FDFB8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3A2FEA-7EDD-4E92-B850-622601EC1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22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F8E3E8-11FA-432E-A8B8-E60F96122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C131E4-9214-455A-A60C-6A906A219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02544E-6BB6-40A0-9C5B-44006A9D1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537BFD-9BEA-48D9-B410-596BCF4F9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F8BD8A-8ADA-4B54-B71C-D48590FEC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4024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770BB90-AB19-44AA-AD8E-2A18F58BE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A51B20-BB4D-4EEA-93F8-82F46D9E0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5AB756-732F-4D77-9291-017896884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C7760-DA49-4218-8D07-D974B2DA5D7D}" type="datetimeFigureOut">
              <a:rPr lang="pt-BR" smtClean="0"/>
              <a:t>11/06/2024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8EF07A-7D89-4C17-A660-1D5FB6A21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0EF8B0-248C-46A6-8521-5C41F7489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8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B19ADA18-C0CF-4E2B-AF13-C4A472E0DB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76" b="67399"/>
          <a:stretch/>
        </p:blipFill>
        <p:spPr>
          <a:xfrm rot="10800000" flipH="1">
            <a:off x="9149946" y="3918857"/>
            <a:ext cx="3042053" cy="293914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D20489-E86C-E10A-7A07-B35EA885D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776" r="20574" b="15429"/>
          <a:stretch/>
        </p:blipFill>
        <p:spPr>
          <a:xfrm>
            <a:off x="2349099" y="5760913"/>
            <a:ext cx="1084082" cy="966503"/>
          </a:xfrm>
          <a:prstGeom prst="rect">
            <a:avLst/>
          </a:prstGeom>
        </p:spPr>
      </p:pic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4BEA9936-16AA-4A4D-BA15-01D6F3F646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81"/>
          <a:stretch/>
        </p:blipFill>
        <p:spPr>
          <a:xfrm>
            <a:off x="3436840" y="6102893"/>
            <a:ext cx="1113321" cy="475139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53780DA-2E98-48BB-BD9C-A202E704A716}"/>
              </a:ext>
            </a:extLst>
          </p:cNvPr>
          <p:cNvGrpSpPr/>
          <p:nvPr/>
        </p:nvGrpSpPr>
        <p:grpSpPr>
          <a:xfrm>
            <a:off x="1345542" y="5648844"/>
            <a:ext cx="972306" cy="1187747"/>
            <a:chOff x="10611729" y="192893"/>
            <a:chExt cx="1378639" cy="2022821"/>
          </a:xfrm>
        </p:grpSpPr>
        <p:pic>
          <p:nvPicPr>
            <p:cNvPr id="5" name="Imagem 4" descr="Ícone&#10;&#10;Descrição gerada automaticamente">
              <a:extLst>
                <a:ext uri="{FF2B5EF4-FFF2-40B4-BE49-F238E27FC236}">
                  <a16:creationId xmlns:a16="http://schemas.microsoft.com/office/drawing/2014/main" id="{09E43E5B-1B64-438F-98F7-293EEE66A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729" y="192893"/>
              <a:ext cx="1191070" cy="159038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718A82F6-3A52-4FAC-82A3-B36A503E14CA}"/>
                </a:ext>
              </a:extLst>
            </p:cNvPr>
            <p:cNvSpPr txBox="1"/>
            <p:nvPr/>
          </p:nvSpPr>
          <p:spPr>
            <a:xfrm>
              <a:off x="10624792" y="1783276"/>
              <a:ext cx="1365576" cy="432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050" b="1" spc="1000" dirty="0">
                <a:latin typeface="Swis721 Cn BT" panose="020B0506020202030204" pitchFamily="34" charset="0"/>
              </a:endParaRPr>
            </a:p>
          </p:txBody>
        </p:sp>
      </p:grp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92E679C2-46C8-43D9-801F-6078496ABEC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514"/>
          <a:stretch/>
        </p:blipFill>
        <p:spPr>
          <a:xfrm>
            <a:off x="397945" y="5654351"/>
            <a:ext cx="721447" cy="107306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6CD22CF-5B43-4FD5-D80A-1B4E9D96A0D7}"/>
              </a:ext>
            </a:extLst>
          </p:cNvPr>
          <p:cNvSpPr txBox="1"/>
          <p:nvPr/>
        </p:nvSpPr>
        <p:spPr>
          <a:xfrm>
            <a:off x="0" y="2969238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Swis721 Cn BT" panose="020B0506020202030204" pitchFamily="34" charset="0"/>
              </a:rPr>
              <a:t>TÍTULO DO RESUMO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6F6A62C-44AB-A4F4-6346-79A9DCAD47B0}"/>
              </a:ext>
            </a:extLst>
          </p:cNvPr>
          <p:cNvSpPr txBox="1"/>
          <p:nvPr/>
        </p:nvSpPr>
        <p:spPr>
          <a:xfrm>
            <a:off x="0" y="3747502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latin typeface="Swis721 Cn BT" panose="020B0506020202030204" pitchFamily="34" charset="0"/>
              </a:rPr>
              <a:t>Autores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1B000CD4-10D6-985A-7C7B-019B55DC7D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223" y="50334"/>
            <a:ext cx="1912777" cy="1912777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82D710A4-3EA9-7D48-E1AF-AA89D98978B4}"/>
              </a:ext>
            </a:extLst>
          </p:cNvPr>
          <p:cNvSpPr txBox="1"/>
          <p:nvPr/>
        </p:nvSpPr>
        <p:spPr>
          <a:xfrm>
            <a:off x="0" y="617828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latin typeface="Swis721 Cn BT" panose="020B0506020202030204" pitchFamily="34" charset="0"/>
              </a:rPr>
              <a:t>Recife, 2024.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FA997A23-FF7E-4989-87C7-F2AFA37E44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6" r="53013" b="86602"/>
          <a:stretch/>
        </p:blipFill>
        <p:spPr>
          <a:xfrm>
            <a:off x="4372648" y="-349439"/>
            <a:ext cx="3089509" cy="1655725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5FBB81F2-C351-4E4D-B0E8-8FB2F54675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5" t="13585" r="42237" b="84522"/>
          <a:stretch/>
        </p:blipFill>
        <p:spPr>
          <a:xfrm>
            <a:off x="4080482" y="1379552"/>
            <a:ext cx="4031036" cy="233982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EA8A4FC4-D4B6-4FE5-9EA8-00B0932F585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3" b="68651"/>
          <a:stretch/>
        </p:blipFill>
        <p:spPr>
          <a:xfrm rot="16200000">
            <a:off x="74351" y="-74350"/>
            <a:ext cx="2571750" cy="272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59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ED552604-A483-410F-B1B0-C8829EAEC2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73" r="51684"/>
          <a:stretch/>
        </p:blipFill>
        <p:spPr>
          <a:xfrm rot="16200000">
            <a:off x="9101922" y="3715045"/>
            <a:ext cx="3070730" cy="3215174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D20489-E86C-E10A-7A07-B35EA885D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776" r="20574" b="15429"/>
          <a:stretch/>
        </p:blipFill>
        <p:spPr>
          <a:xfrm>
            <a:off x="902380" y="5964596"/>
            <a:ext cx="826808" cy="737133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92E679C2-46C8-43D9-801F-6078496ABE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514"/>
          <a:stretch/>
        </p:blipFill>
        <p:spPr>
          <a:xfrm>
            <a:off x="150655" y="5715983"/>
            <a:ext cx="686412" cy="102095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B000CD4-10D6-985A-7C7B-019B55DC7D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223" y="50334"/>
            <a:ext cx="1912777" cy="1912777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5B4CBE1-6DD5-4AB9-8D3E-6D791B8EA481}"/>
              </a:ext>
            </a:extLst>
          </p:cNvPr>
          <p:cNvCxnSpPr>
            <a:cxnSpLocks/>
          </p:cNvCxnSpPr>
          <p:nvPr/>
        </p:nvCxnSpPr>
        <p:spPr>
          <a:xfrm>
            <a:off x="1743457" y="6138385"/>
            <a:ext cx="8675338" cy="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9317CF7-CC3C-4C29-94AB-4E23A57450DF}"/>
              </a:ext>
            </a:extLst>
          </p:cNvPr>
          <p:cNvSpPr txBox="1"/>
          <p:nvPr/>
        </p:nvSpPr>
        <p:spPr>
          <a:xfrm>
            <a:off x="1676012" y="6185177"/>
            <a:ext cx="8604868" cy="51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TÍTULO DA APRESENTAÇÃO</a:t>
            </a:r>
          </a:p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NOME DO APRESENTADOR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1CB90EA6-C855-4456-8CC1-E877B9AAACDC}"/>
              </a:ext>
            </a:extLst>
          </p:cNvPr>
          <p:cNvGrpSpPr/>
          <p:nvPr/>
        </p:nvGrpSpPr>
        <p:grpSpPr>
          <a:xfrm>
            <a:off x="11061898" y="5686719"/>
            <a:ext cx="1003978" cy="1254988"/>
            <a:chOff x="10611729" y="192893"/>
            <a:chExt cx="1378639" cy="2002086"/>
          </a:xfrm>
        </p:grpSpPr>
        <p:pic>
          <p:nvPicPr>
            <p:cNvPr id="21" name="Imagem 20" descr="Ícone&#10;&#10;Descrição gerada automaticamente">
              <a:extLst>
                <a:ext uri="{FF2B5EF4-FFF2-40B4-BE49-F238E27FC236}">
                  <a16:creationId xmlns:a16="http://schemas.microsoft.com/office/drawing/2014/main" id="{FBFC6DFB-4A16-4D8E-AB2B-A8596BA8F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729" y="192893"/>
              <a:ext cx="1191070" cy="159038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88B94C33-7A01-4B4D-B8DD-6A723FA850EF}"/>
                </a:ext>
              </a:extLst>
            </p:cNvPr>
            <p:cNvSpPr txBox="1"/>
            <p:nvPr/>
          </p:nvSpPr>
          <p:spPr>
            <a:xfrm>
              <a:off x="10624791" y="1783277"/>
              <a:ext cx="1365577" cy="411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000" b="1" spc="1000" dirty="0">
                <a:latin typeface="Swis721 Cn BT" panose="020B0506020202030204" pitchFamily="34" charset="0"/>
              </a:endParaRP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3F406081-9645-4222-8FDD-32064CB16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3" b="68651"/>
          <a:stretch/>
        </p:blipFill>
        <p:spPr>
          <a:xfrm rot="16200000">
            <a:off x="64264" y="-64262"/>
            <a:ext cx="2222792" cy="235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340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14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Swis721 Cn BT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Hiran Ferreira de Lira</dc:creator>
  <cp:lastModifiedBy>Ariane Cardoso</cp:lastModifiedBy>
  <cp:revision>13</cp:revision>
  <dcterms:created xsi:type="dcterms:W3CDTF">2021-09-14T21:25:53Z</dcterms:created>
  <dcterms:modified xsi:type="dcterms:W3CDTF">2024-06-11T14:14:12Z</dcterms:modified>
</cp:coreProperties>
</file>