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Cardoso" initials="AC" lastIdx="1" clrIdx="0">
    <p:extLst>
      <p:ext uri="{19B8F6BF-5375-455C-9EA6-DF929625EA0E}">
        <p15:presenceInfo xmlns:p15="http://schemas.microsoft.com/office/powerpoint/2012/main" userId="8b61241cd5ad67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71B0"/>
    <a:srgbClr val="589B9E"/>
    <a:srgbClr val="D1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EB2A7-6BB1-4F72-9008-0B467B2C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126811-6D78-457F-86C5-0EC12B547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763023-657E-4643-8ED7-3FF058B1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C41E7B-0874-4948-81F9-610C8EA4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2FCD9E-EE31-401E-B516-DCAEBF49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51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5B7E4-2396-4C30-9120-43F4443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6C18FD-31D6-47CD-9D83-715D2308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2D27E6-6B03-410C-9FAD-CE03CD47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83C1EC-3A1B-4927-9F20-BBBB6497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634FA9-4B16-44FA-B3CF-FA77D3EC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09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D3E8-C6F9-42AE-99B3-5EDEAC8A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0D8476-A642-4217-87FE-5D4C68C4E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8C6ED5-AB07-47EE-9D40-992107AC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88F9E-0341-45F1-944D-051A6530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C41CE9-4078-4710-B9EE-E2E5EB30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48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D601A-C14A-4370-80D6-AA104BCB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FD1E50-3813-4C2B-8F57-CD788A77E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421F52-E9B5-4242-A087-7F4BA20DF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283244-5FF5-4BA1-B15E-9A430134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5F82A6-8C62-4BDD-A9A6-933AE051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4745D-D457-4C1C-9C3C-6CE0A47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2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F6883-03A0-4C05-8031-17826028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0F0D69-28F1-4149-8DCD-433539526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55A716-2F86-4AE6-B103-72B2C290C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83662AE-96F0-4EE9-AE5B-184AB1AAA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DB262-8D5A-4670-83CD-3E8D6CD63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2F9E93-E4D6-4994-BB6D-3F4A245BE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4DE287-33C9-483D-B694-375D9041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185BB57-F866-4564-BB6F-73D77126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0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7F212-D1AE-4839-817D-1442E8A5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836924-BC46-4065-A7AA-B75C3C1B3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2990DA7-3758-4563-84C5-2BB508E6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36593-11BB-49AF-BDB7-985FFE78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6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D0EDB4-40CF-4D2A-81D7-144BFF7A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43CFD8-6835-4FB6-BCF4-CC7974EEA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18E2FA-180B-42FB-B86F-83C97C3A1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86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EDAE3-9312-4E93-A6BB-812AB7F7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F9A13F-98FF-4686-AB8F-B30BA2D8B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B4ED7E-A0CC-4585-A4FA-5202D74FC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9CF723-C05D-4CCC-9EA6-CDD88F12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201D3B-B3F3-47CB-948C-E8B7CF52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B65285-E7D5-40F4-9A3C-CE9F0E72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13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55D28-000B-445E-B026-36D2B6E2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98DC78-9DF4-4A2F-9F51-1861279D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E049C2-D391-4947-9408-B24A5ED12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42957-FD23-4FD7-AE12-AEA2AB6E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8A644B-ED5B-4DE2-B5B5-3AB80347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51C0A7-DE74-4646-84A3-E07F9887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08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62C9C-B0B1-4961-AAD0-9D1E1FCA7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B0AF5D-F557-4C3C-8B43-D1A66839A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4424E2-FB56-4185-835F-AAC9E160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D1F1AF-53A3-4FA4-B052-DB3FDFB8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3A2FEA-7EDD-4E92-B850-622601EC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2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F8E3E8-11FA-432E-A8B8-E60F96122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131E4-9214-455A-A60C-6A906A219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02544E-6BB6-40A0-9C5B-44006A9D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537BFD-9BEA-48D9-B410-596BCF4F9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F8BD8A-8ADA-4B54-B71C-D48590FE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02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70BB90-AB19-44AA-AD8E-2A18F58B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A51B20-BB4D-4EEA-93F8-82F46D9E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5AB756-732F-4D77-9291-017896884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C7760-DA49-4218-8D07-D974B2DA5D7D}" type="datetimeFigureOut">
              <a:rPr lang="pt-BR" smtClean="0"/>
              <a:t>12/07/2023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8EF07A-7D89-4C17-A660-1D5FB6A21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0EF8B0-248C-46A6-8521-5C41F7489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8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DBFD556D-0A8D-D89D-B919-F6C64C2E25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2" r="31469"/>
          <a:stretch/>
        </p:blipFill>
        <p:spPr>
          <a:xfrm flipH="1">
            <a:off x="8630816" y="4439688"/>
            <a:ext cx="3561184" cy="241831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2349099" y="5760913"/>
            <a:ext cx="1084082" cy="966503"/>
          </a:xfrm>
          <a:prstGeom prst="rect">
            <a:avLst/>
          </a:prstGeom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4BEA9936-16AA-4A4D-BA15-01D6F3F646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1"/>
          <a:stretch/>
        </p:blipFill>
        <p:spPr>
          <a:xfrm>
            <a:off x="3436840" y="6102893"/>
            <a:ext cx="1113321" cy="475139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53780DA-2E98-48BB-BD9C-A202E704A716}"/>
              </a:ext>
            </a:extLst>
          </p:cNvPr>
          <p:cNvGrpSpPr/>
          <p:nvPr/>
        </p:nvGrpSpPr>
        <p:grpSpPr>
          <a:xfrm>
            <a:off x="1345542" y="5648844"/>
            <a:ext cx="972306" cy="1187747"/>
            <a:chOff x="10611729" y="192893"/>
            <a:chExt cx="1378639" cy="2022821"/>
          </a:xfrm>
        </p:grpSpPr>
        <p:pic>
          <p:nvPicPr>
            <p:cNvPr id="5" name="Imagem 4" descr="Ícone&#10;&#10;Descrição gerada automaticamente">
              <a:extLst>
                <a:ext uri="{FF2B5EF4-FFF2-40B4-BE49-F238E27FC236}">
                  <a16:creationId xmlns:a16="http://schemas.microsoft.com/office/drawing/2014/main" id="{09E43E5B-1B64-438F-98F7-293EEE66A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18A82F6-3A52-4FAC-82A3-B36A503E14CA}"/>
                </a:ext>
              </a:extLst>
            </p:cNvPr>
            <p:cNvSpPr txBox="1"/>
            <p:nvPr/>
          </p:nvSpPr>
          <p:spPr>
            <a:xfrm>
              <a:off x="10624792" y="1783276"/>
              <a:ext cx="1365576" cy="432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5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397945" y="5654351"/>
            <a:ext cx="721447" cy="107306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CD22CF-5B43-4FD5-D80A-1B4E9D96A0D7}"/>
              </a:ext>
            </a:extLst>
          </p:cNvPr>
          <p:cNvSpPr txBox="1"/>
          <p:nvPr/>
        </p:nvSpPr>
        <p:spPr>
          <a:xfrm>
            <a:off x="0" y="2969238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Swis721 Cn BT" panose="020B0506020202030204" pitchFamily="34" charset="0"/>
              </a:rPr>
              <a:t>TÍTULO DO RESUMO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6F6A62C-44AB-A4F4-6346-79A9DCAD47B0}"/>
              </a:ext>
            </a:extLst>
          </p:cNvPr>
          <p:cNvSpPr txBox="1"/>
          <p:nvPr/>
        </p:nvSpPr>
        <p:spPr>
          <a:xfrm>
            <a:off x="0" y="3747502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Autores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B000CD4-10D6-985A-7C7B-019B55DC7D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223" y="50334"/>
            <a:ext cx="1912777" cy="1912777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2D710A4-3EA9-7D48-E1AF-AA89D98978B4}"/>
              </a:ext>
            </a:extLst>
          </p:cNvPr>
          <p:cNvSpPr txBox="1"/>
          <p:nvPr/>
        </p:nvSpPr>
        <p:spPr>
          <a:xfrm>
            <a:off x="0" y="617828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Recife, 2023.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3604210-8E32-AA69-7440-443DEEA247E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52" r="38547"/>
          <a:stretch/>
        </p:blipFill>
        <p:spPr>
          <a:xfrm rot="5400000">
            <a:off x="-639147" y="639147"/>
            <a:ext cx="3191069" cy="191277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933DC09-3DA3-4A09-F111-A6950478A221}"/>
              </a:ext>
            </a:extLst>
          </p:cNvPr>
          <p:cNvSpPr txBox="1"/>
          <p:nvPr/>
        </p:nvSpPr>
        <p:spPr>
          <a:xfrm>
            <a:off x="0" y="-16293"/>
            <a:ext cx="12192000" cy="1478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80340" algn="ctr">
              <a:lnSpc>
                <a:spcPct val="150000"/>
              </a:lnSpc>
              <a:tabLst>
                <a:tab pos="2700020" algn="ctr"/>
                <a:tab pos="5400040" algn="r"/>
              </a:tabLst>
            </a:pPr>
            <a:r>
              <a:rPr lang="pt-BR" sz="4400" kern="100" dirty="0">
                <a:solidFill>
                  <a:srgbClr val="9F057E"/>
                </a:solidFill>
                <a:effectLst/>
                <a:latin typeface="Dutch801 Rm BT" panose="0202060306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Mostra </a:t>
            </a:r>
            <a:r>
              <a:rPr lang="pt-BR" sz="4400" kern="100" dirty="0" err="1">
                <a:solidFill>
                  <a:srgbClr val="9F057E"/>
                </a:solidFill>
                <a:effectLst/>
                <a:latin typeface="Dutch801 Rm BT" panose="0202060306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Poli-UPE</a:t>
            </a:r>
            <a:r>
              <a:rPr lang="pt-BR" sz="4400" kern="100" dirty="0">
                <a:solidFill>
                  <a:srgbClr val="9F057E"/>
                </a:solidFill>
                <a:effectLst/>
                <a:latin typeface="Dutch801 Rm BT" panose="0202060306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2023</a:t>
            </a:r>
            <a:endParaRPr lang="pt-B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tabLst>
                <a:tab pos="2700020" algn="ctr"/>
                <a:tab pos="5400040" algn="r"/>
              </a:tabLst>
            </a:pPr>
            <a:r>
              <a:rPr lang="pt-BR" sz="1800" kern="100" dirty="0">
                <a:solidFill>
                  <a:srgbClr val="404040"/>
                </a:solidFill>
                <a:effectLst/>
                <a:latin typeface="Dutch801 Rm BT" panose="0202060306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800" kern="100" spc="160" dirty="0">
                <a:solidFill>
                  <a:srgbClr val="404040"/>
                </a:solidFill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EXTENSÃO, INOVAÇÃO E PESQUISA</a:t>
            </a:r>
            <a:endParaRPr lang="pt-B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55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41458359-DEDA-69FA-00BB-ECB0CB9B65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52" r="38547"/>
          <a:stretch/>
        </p:blipFill>
        <p:spPr>
          <a:xfrm rot="5400000">
            <a:off x="-639147" y="639147"/>
            <a:ext cx="3191069" cy="191277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4C27EE7-F261-99D7-F64F-792BA1E717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03" r="30931"/>
          <a:stretch/>
        </p:blipFill>
        <p:spPr>
          <a:xfrm flipH="1">
            <a:off x="8602824" y="4671834"/>
            <a:ext cx="3589176" cy="2186166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08ACC8F3-47EA-AFF0-B2E7-D42592980B30}"/>
              </a:ext>
            </a:extLst>
          </p:cNvPr>
          <p:cNvCxnSpPr>
            <a:cxnSpLocks/>
          </p:cNvCxnSpPr>
          <p:nvPr/>
        </p:nvCxnSpPr>
        <p:spPr>
          <a:xfrm>
            <a:off x="1980221" y="6138385"/>
            <a:ext cx="8675338" cy="0"/>
          </a:xfrm>
          <a:prstGeom prst="line">
            <a:avLst/>
          </a:prstGeom>
          <a:ln w="38100">
            <a:solidFill>
              <a:srgbClr val="C4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FD1C583-1EDB-E284-975D-B25307C5B606}"/>
              </a:ext>
            </a:extLst>
          </p:cNvPr>
          <p:cNvSpPr txBox="1"/>
          <p:nvPr/>
        </p:nvSpPr>
        <p:spPr>
          <a:xfrm>
            <a:off x="1912776" y="6185177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2B28E67E-65CF-328B-D960-7A7A9E3F4AA5}"/>
              </a:ext>
            </a:extLst>
          </p:cNvPr>
          <p:cNvGrpSpPr/>
          <p:nvPr/>
        </p:nvGrpSpPr>
        <p:grpSpPr>
          <a:xfrm>
            <a:off x="11061898" y="5686719"/>
            <a:ext cx="1003978" cy="1254988"/>
            <a:chOff x="10611729" y="192893"/>
            <a:chExt cx="1378639" cy="2002086"/>
          </a:xfrm>
        </p:grpSpPr>
        <p:pic>
          <p:nvPicPr>
            <p:cNvPr id="19" name="Imagem 18" descr="Ícone&#10;&#10;Descrição gerada automaticamente">
              <a:extLst>
                <a:ext uri="{FF2B5EF4-FFF2-40B4-BE49-F238E27FC236}">
                  <a16:creationId xmlns:a16="http://schemas.microsoft.com/office/drawing/2014/main" id="{12E8A7A9-5E37-591E-2502-BB7322C0F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D66C6980-3DB0-937A-3A23-33CF56F7E54B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E9A9F816-3EE3-916C-D750-D13F81045C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b="12433"/>
          <a:stretch/>
        </p:blipFill>
        <p:spPr>
          <a:xfrm>
            <a:off x="10832841" y="-79748"/>
            <a:ext cx="1342941" cy="1339382"/>
          </a:xfrm>
          <a:prstGeom prst="rect">
            <a:avLst/>
          </a:prstGeom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A68B461B-6ED1-8D16-CDDD-B1ECD106E0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88746" y="5686719"/>
            <a:ext cx="786245" cy="116944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571F4B8-2012-8786-AE5D-47FF097BFC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1013379" y="6041547"/>
            <a:ext cx="861009" cy="76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59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Malgun Gothic</vt:lpstr>
      <vt:lpstr>Arial</vt:lpstr>
      <vt:lpstr>Calibri</vt:lpstr>
      <vt:lpstr>Calibri Light</vt:lpstr>
      <vt:lpstr>Dutch801 Rm BT</vt:lpstr>
      <vt:lpstr>Swis721 Cn BT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Hiran Ferreira de Lira</dc:creator>
  <cp:lastModifiedBy>Anônimo</cp:lastModifiedBy>
  <cp:revision>9</cp:revision>
  <dcterms:created xsi:type="dcterms:W3CDTF">2021-09-14T21:25:53Z</dcterms:created>
  <dcterms:modified xsi:type="dcterms:W3CDTF">2023-07-13T01:03:32Z</dcterms:modified>
</cp:coreProperties>
</file>